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11"/>
  </p:notesMasterIdLst>
  <p:sldIdLst>
    <p:sldId id="616" r:id="rId2"/>
    <p:sldId id="772" r:id="rId3"/>
    <p:sldId id="774" r:id="rId4"/>
    <p:sldId id="775" r:id="rId5"/>
    <p:sldId id="776" r:id="rId6"/>
    <p:sldId id="777" r:id="rId7"/>
    <p:sldId id="778" r:id="rId8"/>
    <p:sldId id="779" r:id="rId9"/>
    <p:sldId id="763" r:id="rId10"/>
  </p:sldIdLst>
  <p:sldSz cx="20105688" cy="11304588"/>
  <p:notesSz cx="6858000" cy="9144000"/>
  <p:embeddedFontLst>
    <p:embeddedFont>
      <p:font typeface="Canela Deck" pitchFamily="2" charset="0"/>
      <p:regular r:id="rId12"/>
      <p:bold r:id="rId13"/>
      <p:italic r:id="rId14"/>
      <p:boldItalic r:id="rId15"/>
    </p:embeddedFont>
    <p:embeddedFont>
      <p:font typeface="Canela Regular" pitchFamily="2" charset="77"/>
      <p:regular r:id="rId16"/>
      <p:bold r:id="rId17"/>
      <p:italic r:id="rId18"/>
      <p:boldItalic r:id="rId19"/>
    </p:embeddedFont>
    <p:embeddedFont>
      <p:font typeface="Inter" panose="02000503000000020004" pitchFamily="2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1" userDrawn="1">
          <p15:clr>
            <a:srgbClr val="A4A3A4"/>
          </p15:clr>
        </p15:guide>
        <p15:guide id="2" pos="63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AEAEAE"/>
    <a:srgbClr val="FFFFFF"/>
    <a:srgbClr val="2B2B2B"/>
    <a:srgbClr val="949494"/>
    <a:srgbClr val="FFD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19"/>
    <p:restoredTop sz="95102"/>
  </p:normalViewPr>
  <p:slideViewPr>
    <p:cSldViewPr snapToGrid="0" snapToObjects="1" showGuides="1">
      <p:cViewPr varScale="1">
        <p:scale>
          <a:sx n="74" d="100"/>
          <a:sy n="74" d="100"/>
        </p:scale>
        <p:origin x="1336" y="176"/>
      </p:cViewPr>
      <p:guideLst>
        <p:guide orient="horz" pos="3561"/>
        <p:guide pos="63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5" d="100"/>
        <a:sy n="15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847C3-DF50-4F4A-8106-87CFFF691184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6F8B5-A9B1-2541-875E-FF6D4D0EFC2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948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E6F8B5-A9B1-2541-875E-FF6D4D0EFC2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012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CA14D-54EE-7685-DCFB-49D53C0ED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F49826-7FF7-000F-D175-6442683000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66E690-80CD-F466-C41D-2DC29A657C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FEDC41-3B22-F5E3-310C-2755415EE9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E6F8B5-A9B1-2541-875E-FF6D4D0EFC2B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734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24BA38-6863-47C5-A760-D1317922F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126135-D1B8-D5A9-5171-70F0129BF5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A3614A-250D-4ADD-AE4D-61942B61D2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2FC6A-D2F8-5678-2582-931C4F094D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E6F8B5-A9B1-2541-875E-FF6D4D0EFC2B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7822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5B6DDF-166E-BD56-4975-CEFBA2FC9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A90CE6-B743-7647-61D9-4D381EAF0F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46C42A-32FB-8042-16D3-52DA82D27D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D5BFA1-3A21-2A26-FB78-A5B457B08F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E6F8B5-A9B1-2541-875E-FF6D4D0EFC2B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8852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43190-3A3B-0CFC-114A-1FC76B7BD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1663C3-FA11-A658-0B54-57D1FABBD6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FF2208-F112-49F5-EA78-C2CF430E19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0DC3C-3DD0-17BB-5B4F-8C540D3BEF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E6F8B5-A9B1-2541-875E-FF6D4D0EFC2B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0547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2C16B-E6FF-7E2A-D199-582FC6562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8F6BE2-487F-9ECE-4D5D-3B32285433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90EA73-9905-6BA0-99A0-495C93F61D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EA8A49-DA0B-4E11-1A65-D4B42296F5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E6F8B5-A9B1-2541-875E-FF6D4D0EFC2B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291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7A35352A-20CD-AF4E-B82F-D3057257F9DA}"/>
              </a:ext>
            </a:extLst>
          </p:cNvPr>
          <p:cNvSpPr/>
          <p:nvPr userDrawn="1"/>
        </p:nvSpPr>
        <p:spPr>
          <a:xfrm>
            <a:off x="-1" y="-1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lang="en-GB" noProof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17B3B7E-8769-A44E-A66A-29F7671667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3704" y="549275"/>
            <a:ext cx="1920027" cy="482631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CA5805F-658B-C640-9C38-CF120C98731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59078" y="2977562"/>
            <a:ext cx="12835351" cy="4186863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0" indent="0">
              <a:buNone/>
              <a:defRPr sz="104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pPr lvl="0"/>
            <a:r>
              <a:rPr lang="en-GB" noProof="0" dirty="0" err="1"/>
              <a:t>Insertar</a:t>
            </a:r>
            <a:r>
              <a:rPr lang="en-GB" noProof="0" dirty="0"/>
              <a:t> </a:t>
            </a:r>
            <a:r>
              <a:rPr lang="en-GB" noProof="0" dirty="0" err="1"/>
              <a:t>texto</a:t>
            </a:r>
            <a:r>
              <a:rPr lang="en-GB" noProof="0" dirty="0"/>
              <a:t> </a:t>
            </a:r>
            <a:r>
              <a:rPr lang="en-GB" noProof="0" dirty="0" err="1"/>
              <a:t>aquí</a:t>
            </a:r>
            <a:endParaRPr lang="en-GB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2DBEF50-82DD-6042-8CED-253B288EB1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59078" y="9021202"/>
            <a:ext cx="4523780" cy="60186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3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r>
              <a:rPr lang="en-GB" noProof="0"/>
              <a:t>Insertar texto aquí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FDEA216-7056-374A-8F3F-ABEEEFB1E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59078" y="9630058"/>
            <a:ext cx="6785670" cy="60186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2377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r>
              <a:rPr lang="en-GB" noProof="0"/>
              <a:t>Insertar texto aquí</a:t>
            </a:r>
          </a:p>
        </p:txBody>
      </p:sp>
      <p:pic>
        <p:nvPicPr>
          <p:cNvPr id="11" name="object 10" descr="object 10">
            <a:extLst>
              <a:ext uri="{FF2B5EF4-FFF2-40B4-BE49-F238E27FC236}">
                <a16:creationId xmlns:a16="http://schemas.microsoft.com/office/drawing/2014/main" id="{2085C8C9-9ED6-4245-B131-DF33A1BFBD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963922"/>
            <a:ext cx="924839" cy="37832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object 8" descr="object 8">
            <a:extLst>
              <a:ext uri="{FF2B5EF4-FFF2-40B4-BE49-F238E27FC236}">
                <a16:creationId xmlns:a16="http://schemas.microsoft.com/office/drawing/2014/main" id="{8EAE6868-1A0F-2041-B61D-166536D1B8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350209" y="10415000"/>
            <a:ext cx="4812917" cy="885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object 9" descr="object 9">
            <a:extLst>
              <a:ext uri="{FF2B5EF4-FFF2-40B4-BE49-F238E27FC236}">
                <a16:creationId xmlns:a16="http://schemas.microsoft.com/office/drawing/2014/main" id="{A1542D64-0D37-3240-9990-D9F4B896BE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378632" y="3204572"/>
            <a:ext cx="2725467" cy="11368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E74579A-54FA-7642-9D55-A1D482389B0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duotone>
              <a:prstClr val="black"/>
              <a:schemeClr val="tx1">
                <a:lumMod val="50000"/>
                <a:lumOff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04" y="541656"/>
            <a:ext cx="1920027" cy="51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36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40EF564A-4763-FE40-903C-64D0DDD7A3DB}"/>
              </a:ext>
            </a:extLst>
          </p:cNvPr>
          <p:cNvSpPr/>
          <p:nvPr userDrawn="1"/>
        </p:nvSpPr>
        <p:spPr>
          <a:xfrm>
            <a:off x="1587" y="0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84D450C-E856-944B-9DA2-D09209F4CE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AA0C578-F3A6-F642-923D-3FA9439FCA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26" y="1812704"/>
            <a:ext cx="10364062" cy="1016221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>
              <a:defRPr sz="49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grpSp>
        <p:nvGrpSpPr>
          <p:cNvPr id="10" name="object 17">
            <a:extLst>
              <a:ext uri="{FF2B5EF4-FFF2-40B4-BE49-F238E27FC236}">
                <a16:creationId xmlns:a16="http://schemas.microsoft.com/office/drawing/2014/main" id="{A32D8794-467E-F447-90FD-BCE8BDC7773F}"/>
              </a:ext>
            </a:extLst>
          </p:cNvPr>
          <p:cNvGrpSpPr/>
          <p:nvPr userDrawn="1"/>
        </p:nvGrpSpPr>
        <p:grpSpPr>
          <a:xfrm>
            <a:off x="16377412" y="485831"/>
            <a:ext cx="1071487" cy="834720"/>
            <a:chOff x="0" y="0"/>
            <a:chExt cx="1071486" cy="834720"/>
          </a:xfrm>
        </p:grpSpPr>
        <p:sp>
          <p:nvSpPr>
            <p:cNvPr id="11" name="Figura">
              <a:extLst>
                <a:ext uri="{FF2B5EF4-FFF2-40B4-BE49-F238E27FC236}">
                  <a16:creationId xmlns:a16="http://schemas.microsoft.com/office/drawing/2014/main" id="{2628487D-CF67-9549-BBFE-B39774B799B5}"/>
                </a:ext>
              </a:extLst>
            </p:cNvPr>
            <p:cNvSpPr/>
            <p:nvPr/>
          </p:nvSpPr>
          <p:spPr>
            <a:xfrm>
              <a:off x="0" y="150837"/>
              <a:ext cx="327305" cy="683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536"/>
                  </a:moveTo>
                  <a:lnTo>
                    <a:pt x="21589" y="17074"/>
                  </a:lnTo>
                  <a:lnTo>
                    <a:pt x="21536" y="17044"/>
                  </a:lnTo>
                  <a:lnTo>
                    <a:pt x="20945" y="17037"/>
                  </a:lnTo>
                  <a:lnTo>
                    <a:pt x="19875" y="16993"/>
                  </a:lnTo>
                  <a:lnTo>
                    <a:pt x="16830" y="16547"/>
                  </a:lnTo>
                  <a:lnTo>
                    <a:pt x="14098" y="15705"/>
                  </a:lnTo>
                  <a:lnTo>
                    <a:pt x="11949" y="14563"/>
                  </a:lnTo>
                  <a:lnTo>
                    <a:pt x="10441" y="13204"/>
                  </a:lnTo>
                  <a:lnTo>
                    <a:pt x="9633" y="11709"/>
                  </a:lnTo>
                  <a:lnTo>
                    <a:pt x="9583" y="10159"/>
                  </a:lnTo>
                  <a:lnTo>
                    <a:pt x="9929" y="9201"/>
                  </a:lnTo>
                  <a:lnTo>
                    <a:pt x="11416" y="7451"/>
                  </a:lnTo>
                  <a:lnTo>
                    <a:pt x="14376" y="5809"/>
                  </a:lnTo>
                  <a:lnTo>
                    <a:pt x="18664" y="4757"/>
                  </a:lnTo>
                  <a:lnTo>
                    <a:pt x="21174" y="4577"/>
                  </a:lnTo>
                  <a:lnTo>
                    <a:pt x="21525" y="4569"/>
                  </a:lnTo>
                  <a:lnTo>
                    <a:pt x="21596" y="4502"/>
                  </a:lnTo>
                  <a:lnTo>
                    <a:pt x="21589" y="2307"/>
                  </a:lnTo>
                  <a:lnTo>
                    <a:pt x="21599" y="67"/>
                  </a:lnTo>
                  <a:lnTo>
                    <a:pt x="21478" y="0"/>
                  </a:lnTo>
                  <a:lnTo>
                    <a:pt x="20781" y="36"/>
                  </a:lnTo>
                  <a:lnTo>
                    <a:pt x="20087" y="58"/>
                  </a:lnTo>
                  <a:lnTo>
                    <a:pt x="18760" y="116"/>
                  </a:lnTo>
                  <a:lnTo>
                    <a:pt x="16165" y="370"/>
                  </a:lnTo>
                  <a:lnTo>
                    <a:pt x="12024" y="1149"/>
                  </a:lnTo>
                  <a:lnTo>
                    <a:pt x="9415" y="1910"/>
                  </a:lnTo>
                  <a:lnTo>
                    <a:pt x="7083" y="2828"/>
                  </a:lnTo>
                  <a:lnTo>
                    <a:pt x="5048" y="3884"/>
                  </a:lnTo>
                  <a:lnTo>
                    <a:pt x="3331" y="5061"/>
                  </a:lnTo>
                  <a:lnTo>
                    <a:pt x="1948" y="6341"/>
                  </a:lnTo>
                  <a:lnTo>
                    <a:pt x="919" y="7707"/>
                  </a:lnTo>
                  <a:lnTo>
                    <a:pt x="263" y="9141"/>
                  </a:lnTo>
                  <a:lnTo>
                    <a:pt x="0" y="10626"/>
                  </a:lnTo>
                  <a:lnTo>
                    <a:pt x="10" y="11146"/>
                  </a:lnTo>
                  <a:lnTo>
                    <a:pt x="360" y="12701"/>
                  </a:lnTo>
                  <a:lnTo>
                    <a:pt x="1192" y="14339"/>
                  </a:lnTo>
                  <a:lnTo>
                    <a:pt x="2477" y="15849"/>
                  </a:lnTo>
                  <a:lnTo>
                    <a:pt x="4218" y="17229"/>
                  </a:lnTo>
                  <a:lnTo>
                    <a:pt x="6414" y="18475"/>
                  </a:lnTo>
                  <a:lnTo>
                    <a:pt x="9067" y="19587"/>
                  </a:lnTo>
                  <a:lnTo>
                    <a:pt x="11806" y="20433"/>
                  </a:lnTo>
                  <a:lnTo>
                    <a:pt x="14719" y="21050"/>
                  </a:lnTo>
                  <a:lnTo>
                    <a:pt x="17805" y="21438"/>
                  </a:lnTo>
                  <a:lnTo>
                    <a:pt x="21059" y="21595"/>
                  </a:lnTo>
                  <a:lnTo>
                    <a:pt x="21479" y="21600"/>
                  </a:lnTo>
                  <a:lnTo>
                    <a:pt x="21600" y="21536"/>
                  </a:lnTo>
                  <a:close/>
                </a:path>
              </a:pathLst>
            </a:cu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0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igura">
              <a:extLst>
                <a:ext uri="{FF2B5EF4-FFF2-40B4-BE49-F238E27FC236}">
                  <a16:creationId xmlns:a16="http://schemas.microsoft.com/office/drawing/2014/main" id="{5C54152E-08C9-C74D-BD51-C25E3BF02C44}"/>
                </a:ext>
              </a:extLst>
            </p:cNvPr>
            <p:cNvSpPr/>
            <p:nvPr/>
          </p:nvSpPr>
          <p:spPr>
            <a:xfrm>
              <a:off x="275665" y="152946"/>
              <a:ext cx="325947" cy="681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6364" y="278"/>
                  </a:lnTo>
                  <a:lnTo>
                    <a:pt x="13742" y="685"/>
                  </a:lnTo>
                  <a:lnTo>
                    <a:pt x="11272" y="1264"/>
                  </a:lnTo>
                  <a:lnTo>
                    <a:pt x="8967" y="2019"/>
                  </a:lnTo>
                  <a:lnTo>
                    <a:pt x="6488" y="3079"/>
                  </a:lnTo>
                  <a:lnTo>
                    <a:pt x="4413" y="4219"/>
                  </a:lnTo>
                  <a:lnTo>
                    <a:pt x="2737" y="5435"/>
                  </a:lnTo>
                  <a:lnTo>
                    <a:pt x="1461" y="6727"/>
                  </a:lnTo>
                  <a:lnTo>
                    <a:pt x="581" y="8092"/>
                  </a:lnTo>
                  <a:lnTo>
                    <a:pt x="95" y="9528"/>
                  </a:lnTo>
                  <a:lnTo>
                    <a:pt x="0" y="11034"/>
                  </a:lnTo>
                  <a:lnTo>
                    <a:pt x="295" y="12608"/>
                  </a:lnTo>
                  <a:lnTo>
                    <a:pt x="1020" y="14179"/>
                  </a:lnTo>
                  <a:lnTo>
                    <a:pt x="2200" y="15637"/>
                  </a:lnTo>
                  <a:lnTo>
                    <a:pt x="3823" y="16980"/>
                  </a:lnTo>
                  <a:lnTo>
                    <a:pt x="5874" y="18206"/>
                  </a:lnTo>
                  <a:lnTo>
                    <a:pt x="8345" y="19311"/>
                  </a:lnTo>
                  <a:lnTo>
                    <a:pt x="11202" y="20263"/>
                  </a:lnTo>
                  <a:lnTo>
                    <a:pt x="14265" y="20962"/>
                  </a:lnTo>
                  <a:lnTo>
                    <a:pt x="17532" y="21406"/>
                  </a:lnTo>
                  <a:lnTo>
                    <a:pt x="21003" y="21593"/>
                  </a:lnTo>
                  <a:lnTo>
                    <a:pt x="21466" y="21600"/>
                  </a:lnTo>
                  <a:lnTo>
                    <a:pt x="21600" y="21531"/>
                  </a:lnTo>
                  <a:lnTo>
                    <a:pt x="21587" y="20319"/>
                  </a:lnTo>
                  <a:lnTo>
                    <a:pt x="21587" y="17058"/>
                  </a:lnTo>
                  <a:lnTo>
                    <a:pt x="21528" y="17028"/>
                  </a:lnTo>
                  <a:lnTo>
                    <a:pt x="20943" y="17021"/>
                  </a:lnTo>
                  <a:lnTo>
                    <a:pt x="19997" y="16987"/>
                  </a:lnTo>
                  <a:lnTo>
                    <a:pt x="17297" y="16619"/>
                  </a:lnTo>
                  <a:lnTo>
                    <a:pt x="14141" y="15694"/>
                  </a:lnTo>
                  <a:lnTo>
                    <a:pt x="11819" y="14487"/>
                  </a:lnTo>
                  <a:lnTo>
                    <a:pt x="10302" y="13018"/>
                  </a:lnTo>
                  <a:lnTo>
                    <a:pt x="9563" y="11303"/>
                  </a:lnTo>
                  <a:lnTo>
                    <a:pt x="9560" y="10040"/>
                  </a:lnTo>
                  <a:lnTo>
                    <a:pt x="10056" y="8839"/>
                  </a:lnTo>
                  <a:lnTo>
                    <a:pt x="11051" y="7707"/>
                  </a:lnTo>
                  <a:lnTo>
                    <a:pt x="12543" y="6652"/>
                  </a:lnTo>
                  <a:lnTo>
                    <a:pt x="14333" y="5784"/>
                  </a:lnTo>
                  <a:lnTo>
                    <a:pt x="18645" y="4712"/>
                  </a:lnTo>
                  <a:lnTo>
                    <a:pt x="21175" y="4524"/>
                  </a:lnTo>
                  <a:lnTo>
                    <a:pt x="21533" y="4515"/>
                  </a:lnTo>
                  <a:lnTo>
                    <a:pt x="21592" y="4442"/>
                  </a:lnTo>
                  <a:lnTo>
                    <a:pt x="21587" y="224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0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Figura">
              <a:extLst>
                <a:ext uri="{FF2B5EF4-FFF2-40B4-BE49-F238E27FC236}">
                  <a16:creationId xmlns:a16="http://schemas.microsoft.com/office/drawing/2014/main" id="{4E2312F5-A463-E147-A2CE-AC3B2FFFF2E3}"/>
                </a:ext>
              </a:extLst>
            </p:cNvPr>
            <p:cNvSpPr/>
            <p:nvPr/>
          </p:nvSpPr>
          <p:spPr>
            <a:xfrm>
              <a:off x="603642" y="0"/>
              <a:ext cx="467845" cy="833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159"/>
                  </a:moveTo>
                  <a:lnTo>
                    <a:pt x="21596" y="10084"/>
                  </a:lnTo>
                  <a:lnTo>
                    <a:pt x="21598" y="7703"/>
                  </a:lnTo>
                  <a:lnTo>
                    <a:pt x="21599" y="4003"/>
                  </a:lnTo>
                  <a:lnTo>
                    <a:pt x="21521" y="3963"/>
                  </a:lnTo>
                  <a:lnTo>
                    <a:pt x="21511" y="3958"/>
                  </a:lnTo>
                  <a:lnTo>
                    <a:pt x="18275" y="3963"/>
                  </a:lnTo>
                  <a:lnTo>
                    <a:pt x="15001" y="3956"/>
                  </a:lnTo>
                  <a:lnTo>
                    <a:pt x="14920" y="4010"/>
                  </a:lnTo>
                  <a:lnTo>
                    <a:pt x="14922" y="4332"/>
                  </a:lnTo>
                  <a:lnTo>
                    <a:pt x="14927" y="7532"/>
                  </a:lnTo>
                  <a:lnTo>
                    <a:pt x="14914" y="7616"/>
                  </a:lnTo>
                  <a:lnTo>
                    <a:pt x="14908" y="7700"/>
                  </a:lnTo>
                  <a:lnTo>
                    <a:pt x="14898" y="7701"/>
                  </a:lnTo>
                  <a:lnTo>
                    <a:pt x="14898" y="21159"/>
                  </a:lnTo>
                  <a:lnTo>
                    <a:pt x="14788" y="21114"/>
                  </a:lnTo>
                  <a:lnTo>
                    <a:pt x="14713" y="21090"/>
                  </a:lnTo>
                  <a:lnTo>
                    <a:pt x="7720" y="16943"/>
                  </a:lnTo>
                  <a:lnTo>
                    <a:pt x="7475" y="16803"/>
                  </a:lnTo>
                  <a:lnTo>
                    <a:pt x="7297" y="16703"/>
                  </a:lnTo>
                  <a:lnTo>
                    <a:pt x="7329" y="16651"/>
                  </a:lnTo>
                  <a:lnTo>
                    <a:pt x="7533" y="16578"/>
                  </a:lnTo>
                  <a:lnTo>
                    <a:pt x="9355" y="15830"/>
                  </a:lnTo>
                  <a:lnTo>
                    <a:pt x="10924" y="14971"/>
                  </a:lnTo>
                  <a:lnTo>
                    <a:pt x="12242" y="14005"/>
                  </a:lnTo>
                  <a:lnTo>
                    <a:pt x="13314" y="12933"/>
                  </a:lnTo>
                  <a:lnTo>
                    <a:pt x="14142" y="11758"/>
                  </a:lnTo>
                  <a:lnTo>
                    <a:pt x="14649" y="10565"/>
                  </a:lnTo>
                  <a:lnTo>
                    <a:pt x="14812" y="10137"/>
                  </a:lnTo>
                  <a:lnTo>
                    <a:pt x="14829" y="10111"/>
                  </a:lnTo>
                  <a:lnTo>
                    <a:pt x="14843" y="10084"/>
                  </a:lnTo>
                  <a:lnTo>
                    <a:pt x="14898" y="10088"/>
                  </a:lnTo>
                  <a:lnTo>
                    <a:pt x="14898" y="7701"/>
                  </a:lnTo>
                  <a:lnTo>
                    <a:pt x="14838" y="7703"/>
                  </a:lnTo>
                  <a:lnTo>
                    <a:pt x="14805" y="7603"/>
                  </a:lnTo>
                  <a:lnTo>
                    <a:pt x="14770" y="7503"/>
                  </a:lnTo>
                  <a:lnTo>
                    <a:pt x="14739" y="7402"/>
                  </a:lnTo>
                  <a:lnTo>
                    <a:pt x="14201" y="6126"/>
                  </a:lnTo>
                  <a:lnTo>
                    <a:pt x="13402" y="4945"/>
                  </a:lnTo>
                  <a:lnTo>
                    <a:pt x="12338" y="3861"/>
                  </a:lnTo>
                  <a:lnTo>
                    <a:pt x="11005" y="2878"/>
                  </a:lnTo>
                  <a:lnTo>
                    <a:pt x="9396" y="1996"/>
                  </a:lnTo>
                  <a:lnTo>
                    <a:pt x="7509" y="1218"/>
                  </a:lnTo>
                  <a:lnTo>
                    <a:pt x="5844" y="707"/>
                  </a:lnTo>
                  <a:lnTo>
                    <a:pt x="4098" y="335"/>
                  </a:lnTo>
                  <a:lnTo>
                    <a:pt x="2274" y="101"/>
                  </a:lnTo>
                  <a:lnTo>
                    <a:pt x="378" y="4"/>
                  </a:lnTo>
                  <a:lnTo>
                    <a:pt x="119" y="0"/>
                  </a:lnTo>
                  <a:lnTo>
                    <a:pt x="0" y="32"/>
                  </a:lnTo>
                  <a:lnTo>
                    <a:pt x="3" y="3763"/>
                  </a:lnTo>
                  <a:lnTo>
                    <a:pt x="64" y="3816"/>
                  </a:lnTo>
                  <a:lnTo>
                    <a:pt x="318" y="3825"/>
                  </a:lnTo>
                  <a:lnTo>
                    <a:pt x="1190" y="3877"/>
                  </a:lnTo>
                  <a:lnTo>
                    <a:pt x="3659" y="4332"/>
                  </a:lnTo>
                  <a:lnTo>
                    <a:pt x="5699" y="5156"/>
                  </a:lnTo>
                  <a:lnTo>
                    <a:pt x="7179" y="6172"/>
                  </a:lnTo>
                  <a:lnTo>
                    <a:pt x="8103" y="7379"/>
                  </a:lnTo>
                  <a:lnTo>
                    <a:pt x="8473" y="8775"/>
                  </a:lnTo>
                  <a:lnTo>
                    <a:pt x="8405" y="9645"/>
                  </a:lnTo>
                  <a:lnTo>
                    <a:pt x="7525" y="11254"/>
                  </a:lnTo>
                  <a:lnTo>
                    <a:pt x="5420" y="12799"/>
                  </a:lnTo>
                  <a:lnTo>
                    <a:pt x="3920" y="13401"/>
                  </a:lnTo>
                  <a:lnTo>
                    <a:pt x="2212" y="13792"/>
                  </a:lnTo>
                  <a:lnTo>
                    <a:pt x="295" y="13968"/>
                  </a:lnTo>
                  <a:lnTo>
                    <a:pt x="49" y="13975"/>
                  </a:lnTo>
                  <a:lnTo>
                    <a:pt x="4" y="14034"/>
                  </a:lnTo>
                  <a:lnTo>
                    <a:pt x="6" y="15830"/>
                  </a:lnTo>
                  <a:lnTo>
                    <a:pt x="11" y="17085"/>
                  </a:lnTo>
                  <a:lnTo>
                    <a:pt x="6270" y="21533"/>
                  </a:lnTo>
                  <a:lnTo>
                    <a:pt x="21513" y="21600"/>
                  </a:lnTo>
                  <a:lnTo>
                    <a:pt x="21600" y="21552"/>
                  </a:lnTo>
                  <a:lnTo>
                    <a:pt x="21600" y="21159"/>
                  </a:lnTo>
                  <a:close/>
                </a:path>
              </a:pathLst>
            </a:cu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0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4" name="object 18">
            <a:extLst>
              <a:ext uri="{FF2B5EF4-FFF2-40B4-BE49-F238E27FC236}">
                <a16:creationId xmlns:a16="http://schemas.microsoft.com/office/drawing/2014/main" id="{A6D29ABB-49FC-4046-A1F1-39C256DD468A}"/>
              </a:ext>
            </a:extLst>
          </p:cNvPr>
          <p:cNvGrpSpPr/>
          <p:nvPr userDrawn="1"/>
        </p:nvGrpSpPr>
        <p:grpSpPr>
          <a:xfrm>
            <a:off x="17623169" y="1145944"/>
            <a:ext cx="1220146" cy="176983"/>
            <a:chOff x="0" y="0"/>
            <a:chExt cx="1220145" cy="176982"/>
          </a:xfrm>
        </p:grpSpPr>
        <p:pic>
          <p:nvPicPr>
            <p:cNvPr id="15" name="object 19" descr="object 19">
              <a:extLst>
                <a:ext uri="{FF2B5EF4-FFF2-40B4-BE49-F238E27FC236}">
                  <a16:creationId xmlns:a16="http://schemas.microsoft.com/office/drawing/2014/main" id="{F08BBC12-5505-A740-BB9A-68D2C4157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1906" y="47307"/>
              <a:ext cx="189325" cy="1257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object 20" descr="object 20">
              <a:extLst>
                <a:ext uri="{FF2B5EF4-FFF2-40B4-BE49-F238E27FC236}">
                  <a16:creationId xmlns:a16="http://schemas.microsoft.com/office/drawing/2014/main" id="{96A9C324-9F67-9E47-A265-F5A8B9781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4733" y="47170"/>
              <a:ext cx="114447" cy="1296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object 21" descr="object 21">
              <a:extLst>
                <a:ext uri="{FF2B5EF4-FFF2-40B4-BE49-F238E27FC236}">
                  <a16:creationId xmlns:a16="http://schemas.microsoft.com/office/drawing/2014/main" id="{ADF85F8A-FB71-564E-A976-898847AE1A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5332" y="48312"/>
              <a:ext cx="108991" cy="1249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8" name="object 22">
              <a:extLst>
                <a:ext uri="{FF2B5EF4-FFF2-40B4-BE49-F238E27FC236}">
                  <a16:creationId xmlns:a16="http://schemas.microsoft.com/office/drawing/2014/main" id="{5DAB05D7-887A-F44C-BFBA-0C54E865813E}"/>
                </a:ext>
              </a:extLst>
            </p:cNvPr>
            <p:cNvGrpSpPr/>
            <p:nvPr/>
          </p:nvGrpSpPr>
          <p:grpSpPr>
            <a:xfrm>
              <a:off x="67397" y="18842"/>
              <a:ext cx="570333" cy="158141"/>
              <a:chOff x="0" y="0"/>
              <a:chExt cx="570331" cy="158140"/>
            </a:xfrm>
          </p:grpSpPr>
          <p:sp>
            <p:nvSpPr>
              <p:cNvPr id="21" name="Figura">
                <a:extLst>
                  <a:ext uri="{FF2B5EF4-FFF2-40B4-BE49-F238E27FC236}">
                    <a16:creationId xmlns:a16="http://schemas.microsoft.com/office/drawing/2014/main" id="{7ABEBFAA-001A-544F-80E9-1CB2154A069B}"/>
                  </a:ext>
                </a:extLst>
              </p:cNvPr>
              <p:cNvSpPr/>
              <p:nvPr/>
            </p:nvSpPr>
            <p:spPr>
              <a:xfrm>
                <a:off x="0" y="29565"/>
                <a:ext cx="109258" cy="124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810"/>
                    </a:moveTo>
                    <a:lnTo>
                      <a:pt x="21454" y="8123"/>
                    </a:lnTo>
                    <a:lnTo>
                      <a:pt x="18072" y="1408"/>
                    </a:lnTo>
                    <a:lnTo>
                      <a:pt x="14582" y="0"/>
                    </a:lnTo>
                    <a:lnTo>
                      <a:pt x="10141" y="27"/>
                    </a:lnTo>
                    <a:lnTo>
                      <a:pt x="8634" y="269"/>
                    </a:lnTo>
                    <a:lnTo>
                      <a:pt x="7218" y="915"/>
                    </a:lnTo>
                    <a:lnTo>
                      <a:pt x="5692" y="1393"/>
                    </a:lnTo>
                    <a:lnTo>
                      <a:pt x="5451" y="273"/>
                    </a:lnTo>
                    <a:lnTo>
                      <a:pt x="0" y="273"/>
                    </a:lnTo>
                    <a:lnTo>
                      <a:pt x="0" y="21598"/>
                    </a:lnTo>
                    <a:lnTo>
                      <a:pt x="5890" y="21598"/>
                    </a:lnTo>
                    <a:lnTo>
                      <a:pt x="5880" y="13613"/>
                    </a:lnTo>
                    <a:lnTo>
                      <a:pt x="5950" y="6484"/>
                    </a:lnTo>
                    <a:lnTo>
                      <a:pt x="6407" y="5660"/>
                    </a:lnTo>
                    <a:lnTo>
                      <a:pt x="6970" y="5263"/>
                    </a:lnTo>
                    <a:lnTo>
                      <a:pt x="8303" y="4536"/>
                    </a:lnTo>
                    <a:lnTo>
                      <a:pt x="9724" y="4170"/>
                    </a:lnTo>
                    <a:lnTo>
                      <a:pt x="11208" y="4172"/>
                    </a:lnTo>
                    <a:lnTo>
                      <a:pt x="15439" y="11330"/>
                    </a:lnTo>
                    <a:lnTo>
                      <a:pt x="15577" y="20128"/>
                    </a:lnTo>
                    <a:lnTo>
                      <a:pt x="15647" y="21600"/>
                    </a:lnTo>
                    <a:lnTo>
                      <a:pt x="21515" y="21600"/>
                    </a:lnTo>
                    <a:lnTo>
                      <a:pt x="21600" y="14810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2" name="Figura">
                <a:extLst>
                  <a:ext uri="{FF2B5EF4-FFF2-40B4-BE49-F238E27FC236}">
                    <a16:creationId xmlns:a16="http://schemas.microsoft.com/office/drawing/2014/main" id="{375975C3-46B5-3C4B-9C8D-7DF7142E2E7A}"/>
                  </a:ext>
                </a:extLst>
              </p:cNvPr>
              <p:cNvSpPr/>
              <p:nvPr/>
            </p:nvSpPr>
            <p:spPr>
              <a:xfrm>
                <a:off x="124255" y="30353"/>
                <a:ext cx="120689" cy="124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1"/>
                    </a:moveTo>
                    <a:lnTo>
                      <a:pt x="20179" y="81"/>
                    </a:lnTo>
                    <a:lnTo>
                      <a:pt x="18888" y="141"/>
                    </a:lnTo>
                    <a:lnTo>
                      <a:pt x="16636" y="0"/>
                    </a:lnTo>
                    <a:lnTo>
                      <a:pt x="16199" y="300"/>
                    </a:lnTo>
                    <a:lnTo>
                      <a:pt x="14670" y="4586"/>
                    </a:lnTo>
                    <a:lnTo>
                      <a:pt x="10863" y="14915"/>
                    </a:lnTo>
                    <a:lnTo>
                      <a:pt x="10472" y="14059"/>
                    </a:lnTo>
                    <a:lnTo>
                      <a:pt x="5546" y="762"/>
                    </a:lnTo>
                    <a:lnTo>
                      <a:pt x="5026" y="169"/>
                    </a:lnTo>
                    <a:lnTo>
                      <a:pt x="3500" y="73"/>
                    </a:lnTo>
                    <a:lnTo>
                      <a:pt x="0" y="84"/>
                    </a:lnTo>
                    <a:lnTo>
                      <a:pt x="332" y="1130"/>
                    </a:lnTo>
                    <a:lnTo>
                      <a:pt x="7160" y="18340"/>
                    </a:lnTo>
                    <a:lnTo>
                      <a:pt x="12981" y="21600"/>
                    </a:lnTo>
                    <a:lnTo>
                      <a:pt x="13322" y="21272"/>
                    </a:lnTo>
                    <a:lnTo>
                      <a:pt x="21425" y="788"/>
                    </a:lnTo>
                    <a:lnTo>
                      <a:pt x="21600" y="81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3" name="Figura">
                <a:extLst>
                  <a:ext uri="{FF2B5EF4-FFF2-40B4-BE49-F238E27FC236}">
                    <a16:creationId xmlns:a16="http://schemas.microsoft.com/office/drawing/2014/main" id="{4BC65D19-A00A-A146-9704-525A3C2A9BC0}"/>
                  </a:ext>
                </a:extLst>
              </p:cNvPr>
              <p:cNvSpPr/>
              <p:nvPr/>
            </p:nvSpPr>
            <p:spPr>
              <a:xfrm>
                <a:off x="255206" y="28460"/>
                <a:ext cx="114352" cy="1289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288"/>
                    </a:moveTo>
                    <a:lnTo>
                      <a:pt x="21590" y="8246"/>
                    </a:lnTo>
                    <a:lnTo>
                      <a:pt x="21586" y="7328"/>
                    </a:lnTo>
                    <a:lnTo>
                      <a:pt x="20614" y="4626"/>
                    </a:lnTo>
                    <a:lnTo>
                      <a:pt x="20283" y="4222"/>
                    </a:lnTo>
                    <a:lnTo>
                      <a:pt x="18798" y="2394"/>
                    </a:lnTo>
                    <a:lnTo>
                      <a:pt x="16253" y="841"/>
                    </a:lnTo>
                    <a:lnTo>
                      <a:pt x="15749" y="687"/>
                    </a:lnTo>
                    <a:lnTo>
                      <a:pt x="15749" y="8246"/>
                    </a:lnTo>
                    <a:lnTo>
                      <a:pt x="6340" y="8246"/>
                    </a:lnTo>
                    <a:lnTo>
                      <a:pt x="7036" y="6481"/>
                    </a:lnTo>
                    <a:lnTo>
                      <a:pt x="8238" y="5188"/>
                    </a:lnTo>
                    <a:lnTo>
                      <a:pt x="9867" y="4417"/>
                    </a:lnTo>
                    <a:lnTo>
                      <a:pt x="11841" y="4222"/>
                    </a:lnTo>
                    <a:lnTo>
                      <a:pt x="13376" y="4545"/>
                    </a:lnTo>
                    <a:lnTo>
                      <a:pt x="14557" y="5335"/>
                    </a:lnTo>
                    <a:lnTo>
                      <a:pt x="15358" y="6575"/>
                    </a:lnTo>
                    <a:lnTo>
                      <a:pt x="15749" y="8246"/>
                    </a:lnTo>
                    <a:lnTo>
                      <a:pt x="15749" y="687"/>
                    </a:lnTo>
                    <a:lnTo>
                      <a:pt x="14365" y="264"/>
                    </a:lnTo>
                    <a:lnTo>
                      <a:pt x="12439" y="0"/>
                    </a:lnTo>
                    <a:lnTo>
                      <a:pt x="10488" y="23"/>
                    </a:lnTo>
                    <a:lnTo>
                      <a:pt x="3406" y="2724"/>
                    </a:lnTo>
                    <a:lnTo>
                      <a:pt x="0" y="10186"/>
                    </a:lnTo>
                    <a:lnTo>
                      <a:pt x="187" y="13071"/>
                    </a:lnTo>
                    <a:lnTo>
                      <a:pt x="1231" y="15801"/>
                    </a:lnTo>
                    <a:lnTo>
                      <a:pt x="3215" y="18342"/>
                    </a:lnTo>
                    <a:lnTo>
                      <a:pt x="7094" y="20713"/>
                    </a:lnTo>
                    <a:lnTo>
                      <a:pt x="11676" y="21600"/>
                    </a:lnTo>
                    <a:lnTo>
                      <a:pt x="16241" y="21338"/>
                    </a:lnTo>
                    <a:lnTo>
                      <a:pt x="20074" y="20262"/>
                    </a:lnTo>
                    <a:lnTo>
                      <a:pt x="20321" y="20157"/>
                    </a:lnTo>
                    <a:lnTo>
                      <a:pt x="20573" y="19783"/>
                    </a:lnTo>
                    <a:lnTo>
                      <a:pt x="20528" y="18327"/>
                    </a:lnTo>
                    <a:lnTo>
                      <a:pt x="20403" y="17123"/>
                    </a:lnTo>
                    <a:lnTo>
                      <a:pt x="20305" y="15853"/>
                    </a:lnTo>
                    <a:lnTo>
                      <a:pt x="14720" y="17123"/>
                    </a:lnTo>
                    <a:lnTo>
                      <a:pt x="10188" y="16793"/>
                    </a:lnTo>
                    <a:lnTo>
                      <a:pt x="7209" y="15006"/>
                    </a:lnTo>
                    <a:lnTo>
                      <a:pt x="6295" y="11901"/>
                    </a:lnTo>
                    <a:lnTo>
                      <a:pt x="21255" y="11901"/>
                    </a:lnTo>
                    <a:lnTo>
                      <a:pt x="21384" y="11299"/>
                    </a:lnTo>
                    <a:lnTo>
                      <a:pt x="21516" y="10797"/>
                    </a:lnTo>
                    <a:lnTo>
                      <a:pt x="21600" y="10288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4" name="Figura">
                <a:extLst>
                  <a:ext uri="{FF2B5EF4-FFF2-40B4-BE49-F238E27FC236}">
                    <a16:creationId xmlns:a16="http://schemas.microsoft.com/office/drawing/2014/main" id="{5E59C538-8BC0-084F-8524-EB44BB83E108}"/>
                  </a:ext>
                </a:extLst>
              </p:cNvPr>
              <p:cNvSpPr/>
              <p:nvPr/>
            </p:nvSpPr>
            <p:spPr>
              <a:xfrm>
                <a:off x="389165" y="27978"/>
                <a:ext cx="90527" cy="1298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832"/>
                    </a:moveTo>
                    <a:lnTo>
                      <a:pt x="20815" y="13029"/>
                    </a:lnTo>
                    <a:lnTo>
                      <a:pt x="17964" y="10760"/>
                    </a:lnTo>
                    <a:lnTo>
                      <a:pt x="16503" y="10086"/>
                    </a:lnTo>
                    <a:lnTo>
                      <a:pt x="14821" y="9636"/>
                    </a:lnTo>
                    <a:lnTo>
                      <a:pt x="11782" y="8628"/>
                    </a:lnTo>
                    <a:lnTo>
                      <a:pt x="10273" y="8239"/>
                    </a:lnTo>
                    <a:lnTo>
                      <a:pt x="7630" y="7232"/>
                    </a:lnTo>
                    <a:lnTo>
                      <a:pt x="6915" y="6452"/>
                    </a:lnTo>
                    <a:lnTo>
                      <a:pt x="7633" y="4325"/>
                    </a:lnTo>
                    <a:lnTo>
                      <a:pt x="8849" y="3771"/>
                    </a:lnTo>
                    <a:lnTo>
                      <a:pt x="12097" y="3862"/>
                    </a:lnTo>
                    <a:lnTo>
                      <a:pt x="13924" y="4073"/>
                    </a:lnTo>
                    <a:lnTo>
                      <a:pt x="16988" y="4701"/>
                    </a:lnTo>
                    <a:lnTo>
                      <a:pt x="18188" y="5301"/>
                    </a:lnTo>
                    <a:lnTo>
                      <a:pt x="19685" y="5839"/>
                    </a:lnTo>
                    <a:lnTo>
                      <a:pt x="19879" y="4529"/>
                    </a:lnTo>
                    <a:lnTo>
                      <a:pt x="20106" y="3389"/>
                    </a:lnTo>
                    <a:lnTo>
                      <a:pt x="20197" y="1937"/>
                    </a:lnTo>
                    <a:lnTo>
                      <a:pt x="19846" y="1445"/>
                    </a:lnTo>
                    <a:lnTo>
                      <a:pt x="19476" y="1327"/>
                    </a:lnTo>
                    <a:lnTo>
                      <a:pt x="16000" y="433"/>
                    </a:lnTo>
                    <a:lnTo>
                      <a:pt x="12479" y="0"/>
                    </a:lnTo>
                    <a:lnTo>
                      <a:pt x="8921" y="91"/>
                    </a:lnTo>
                    <a:lnTo>
                      <a:pt x="961" y="3458"/>
                    </a:lnTo>
                    <a:lnTo>
                      <a:pt x="148" y="6790"/>
                    </a:lnTo>
                    <a:lnTo>
                      <a:pt x="730" y="8449"/>
                    </a:lnTo>
                    <a:lnTo>
                      <a:pt x="2109" y="9847"/>
                    </a:lnTo>
                    <a:lnTo>
                      <a:pt x="4330" y="11003"/>
                    </a:lnTo>
                    <a:lnTo>
                      <a:pt x="6154" y="11654"/>
                    </a:lnTo>
                    <a:lnTo>
                      <a:pt x="9918" y="12811"/>
                    </a:lnTo>
                    <a:lnTo>
                      <a:pt x="13803" y="14083"/>
                    </a:lnTo>
                    <a:lnTo>
                      <a:pt x="14533" y="14970"/>
                    </a:lnTo>
                    <a:lnTo>
                      <a:pt x="13597" y="17411"/>
                    </a:lnTo>
                    <a:lnTo>
                      <a:pt x="12033" y="17626"/>
                    </a:lnTo>
                    <a:lnTo>
                      <a:pt x="10455" y="17717"/>
                    </a:lnTo>
                    <a:lnTo>
                      <a:pt x="8285" y="17702"/>
                    </a:lnTo>
                    <a:lnTo>
                      <a:pt x="6200" y="17438"/>
                    </a:lnTo>
                    <a:lnTo>
                      <a:pt x="4182" y="16969"/>
                    </a:lnTo>
                    <a:lnTo>
                      <a:pt x="476" y="15777"/>
                    </a:lnTo>
                    <a:lnTo>
                      <a:pt x="294" y="17064"/>
                    </a:lnTo>
                    <a:lnTo>
                      <a:pt x="82" y="18171"/>
                    </a:lnTo>
                    <a:lnTo>
                      <a:pt x="0" y="19597"/>
                    </a:lnTo>
                    <a:lnTo>
                      <a:pt x="291" y="20130"/>
                    </a:lnTo>
                    <a:lnTo>
                      <a:pt x="4736" y="21161"/>
                    </a:lnTo>
                    <a:lnTo>
                      <a:pt x="8867" y="21600"/>
                    </a:lnTo>
                    <a:lnTo>
                      <a:pt x="13003" y="21418"/>
                    </a:lnTo>
                    <a:lnTo>
                      <a:pt x="17118" y="20491"/>
                    </a:lnTo>
                    <a:lnTo>
                      <a:pt x="20355" y="18530"/>
                    </a:lnTo>
                    <a:lnTo>
                      <a:pt x="21600" y="15832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5" name="Figura">
                <a:extLst>
                  <a:ext uri="{FF2B5EF4-FFF2-40B4-BE49-F238E27FC236}">
                    <a16:creationId xmlns:a16="http://schemas.microsoft.com/office/drawing/2014/main" id="{8DE88D06-64C8-E54E-854C-200F60BBAD81}"/>
                  </a:ext>
                </a:extLst>
              </p:cNvPr>
              <p:cNvSpPr/>
              <p:nvPr/>
            </p:nvSpPr>
            <p:spPr>
              <a:xfrm>
                <a:off x="494334" y="0"/>
                <a:ext cx="75998" cy="1581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139"/>
                    </a:moveTo>
                    <a:lnTo>
                      <a:pt x="21524" y="5227"/>
                    </a:lnTo>
                    <a:lnTo>
                      <a:pt x="21524" y="4205"/>
                    </a:lnTo>
                    <a:lnTo>
                      <a:pt x="13735" y="4205"/>
                    </a:lnTo>
                    <a:lnTo>
                      <a:pt x="13735" y="0"/>
                    </a:lnTo>
                    <a:lnTo>
                      <a:pt x="4898" y="440"/>
                    </a:lnTo>
                    <a:lnTo>
                      <a:pt x="4898" y="4160"/>
                    </a:lnTo>
                    <a:lnTo>
                      <a:pt x="733" y="4259"/>
                    </a:lnTo>
                    <a:lnTo>
                      <a:pt x="0" y="7570"/>
                    </a:lnTo>
                    <a:lnTo>
                      <a:pt x="4981" y="7570"/>
                    </a:lnTo>
                    <a:lnTo>
                      <a:pt x="4989" y="17081"/>
                    </a:lnTo>
                    <a:lnTo>
                      <a:pt x="12995" y="21352"/>
                    </a:lnTo>
                    <a:lnTo>
                      <a:pt x="20723" y="21600"/>
                    </a:lnTo>
                    <a:lnTo>
                      <a:pt x="21441" y="18046"/>
                    </a:lnTo>
                    <a:lnTo>
                      <a:pt x="18857" y="18058"/>
                    </a:lnTo>
                    <a:lnTo>
                      <a:pt x="14529" y="18002"/>
                    </a:lnTo>
                    <a:lnTo>
                      <a:pt x="13829" y="17713"/>
                    </a:lnTo>
                    <a:lnTo>
                      <a:pt x="13717" y="7698"/>
                    </a:lnTo>
                    <a:lnTo>
                      <a:pt x="14276" y="7537"/>
                    </a:lnTo>
                    <a:lnTo>
                      <a:pt x="18597" y="7599"/>
                    </a:lnTo>
                    <a:lnTo>
                      <a:pt x="20636" y="7516"/>
                    </a:lnTo>
                    <a:lnTo>
                      <a:pt x="21430" y="7228"/>
                    </a:lnTo>
                    <a:lnTo>
                      <a:pt x="21600" y="6139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19" name="object 23" descr="object 23">
              <a:extLst>
                <a:ext uri="{FF2B5EF4-FFF2-40B4-BE49-F238E27FC236}">
                  <a16:creationId xmlns:a16="http://schemas.microsoft.com/office/drawing/2014/main" id="{76119597-99AF-C340-8D12-9F6BB6C90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44472" y="19067"/>
              <a:ext cx="75674" cy="1570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" name="object 24">
              <a:extLst>
                <a:ext uri="{FF2B5EF4-FFF2-40B4-BE49-F238E27FC236}">
                  <a16:creationId xmlns:a16="http://schemas.microsoft.com/office/drawing/2014/main" id="{AF755C82-168A-3849-A5A4-796CA8345CBA}"/>
                </a:ext>
              </a:extLst>
            </p:cNvPr>
            <p:cNvSpPr/>
            <p:nvPr/>
          </p:nvSpPr>
          <p:spPr>
            <a:xfrm>
              <a:off x="0" y="0"/>
              <a:ext cx="30219" cy="173231"/>
            </a:xfrm>
            <a:prstGeom prst="rect">
              <a:avLst/>
            </a:pr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0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" name="object 25">
            <a:extLst>
              <a:ext uri="{FF2B5EF4-FFF2-40B4-BE49-F238E27FC236}">
                <a16:creationId xmlns:a16="http://schemas.microsoft.com/office/drawing/2014/main" id="{5211A2D1-5D61-3744-8721-472CEA342077}"/>
              </a:ext>
            </a:extLst>
          </p:cNvPr>
          <p:cNvGrpSpPr/>
          <p:nvPr userDrawn="1"/>
        </p:nvGrpSpPr>
        <p:grpSpPr>
          <a:xfrm>
            <a:off x="18669393" y="633861"/>
            <a:ext cx="310467" cy="189396"/>
            <a:chOff x="0" y="0"/>
            <a:chExt cx="310466" cy="189395"/>
          </a:xfrm>
        </p:grpSpPr>
        <p:grpSp>
          <p:nvGrpSpPr>
            <p:cNvPr id="27" name="object 26">
              <a:extLst>
                <a:ext uri="{FF2B5EF4-FFF2-40B4-BE49-F238E27FC236}">
                  <a16:creationId xmlns:a16="http://schemas.microsoft.com/office/drawing/2014/main" id="{034B9B0F-7FE5-5143-BB3C-AF4866DD7471}"/>
                </a:ext>
              </a:extLst>
            </p:cNvPr>
            <p:cNvGrpSpPr/>
            <p:nvPr/>
          </p:nvGrpSpPr>
          <p:grpSpPr>
            <a:xfrm>
              <a:off x="-1" y="0"/>
              <a:ext cx="217921" cy="189396"/>
              <a:chOff x="0" y="0"/>
              <a:chExt cx="217919" cy="189395"/>
            </a:xfrm>
          </p:grpSpPr>
          <p:sp>
            <p:nvSpPr>
              <p:cNvPr id="29" name="Figura">
                <a:extLst>
                  <a:ext uri="{FF2B5EF4-FFF2-40B4-BE49-F238E27FC236}">
                    <a16:creationId xmlns:a16="http://schemas.microsoft.com/office/drawing/2014/main" id="{24BF62B8-4A37-4B49-8978-2A39EEE6E7D8}"/>
                  </a:ext>
                </a:extLst>
              </p:cNvPr>
              <p:cNvSpPr/>
              <p:nvPr/>
            </p:nvSpPr>
            <p:spPr>
              <a:xfrm>
                <a:off x="0" y="0"/>
                <a:ext cx="76023" cy="1864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374"/>
                    </a:moveTo>
                    <a:lnTo>
                      <a:pt x="21120" y="7212"/>
                    </a:lnTo>
                    <a:lnTo>
                      <a:pt x="17955" y="7247"/>
                    </a:lnTo>
                    <a:lnTo>
                      <a:pt x="13575" y="7231"/>
                    </a:lnTo>
                    <a:lnTo>
                      <a:pt x="13575" y="5583"/>
                    </a:lnTo>
                    <a:lnTo>
                      <a:pt x="13834" y="4203"/>
                    </a:lnTo>
                    <a:lnTo>
                      <a:pt x="14816" y="3397"/>
                    </a:lnTo>
                    <a:lnTo>
                      <a:pt x="16819" y="3041"/>
                    </a:lnTo>
                    <a:lnTo>
                      <a:pt x="20276" y="3020"/>
                    </a:lnTo>
                    <a:lnTo>
                      <a:pt x="20402" y="2972"/>
                    </a:lnTo>
                    <a:lnTo>
                      <a:pt x="20701" y="2913"/>
                    </a:lnTo>
                    <a:lnTo>
                      <a:pt x="21340" y="168"/>
                    </a:lnTo>
                    <a:lnTo>
                      <a:pt x="19013" y="110"/>
                    </a:lnTo>
                    <a:lnTo>
                      <a:pt x="16985" y="0"/>
                    </a:lnTo>
                    <a:lnTo>
                      <a:pt x="5665" y="2447"/>
                    </a:lnTo>
                    <a:lnTo>
                      <a:pt x="4998" y="4177"/>
                    </a:lnTo>
                    <a:lnTo>
                      <a:pt x="4998" y="7232"/>
                    </a:lnTo>
                    <a:lnTo>
                      <a:pt x="3803" y="7232"/>
                    </a:lnTo>
                    <a:lnTo>
                      <a:pt x="209" y="9245"/>
                    </a:lnTo>
                    <a:lnTo>
                      <a:pt x="0" y="10166"/>
                    </a:lnTo>
                    <a:lnTo>
                      <a:pt x="5055" y="10166"/>
                    </a:lnTo>
                    <a:lnTo>
                      <a:pt x="5055" y="21600"/>
                    </a:lnTo>
                    <a:lnTo>
                      <a:pt x="13622" y="21600"/>
                    </a:lnTo>
                    <a:lnTo>
                      <a:pt x="13622" y="10100"/>
                    </a:lnTo>
                    <a:lnTo>
                      <a:pt x="21546" y="10100"/>
                    </a:lnTo>
                    <a:lnTo>
                      <a:pt x="21499" y="8567"/>
                    </a:lnTo>
                    <a:lnTo>
                      <a:pt x="21600" y="7374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0" name="Figura">
                <a:extLst>
                  <a:ext uri="{FF2B5EF4-FFF2-40B4-BE49-F238E27FC236}">
                    <a16:creationId xmlns:a16="http://schemas.microsoft.com/office/drawing/2014/main" id="{A8CF0AE9-52D1-2341-879D-18F8055FCC4D}"/>
                  </a:ext>
                </a:extLst>
              </p:cNvPr>
              <p:cNvSpPr/>
              <p:nvPr/>
            </p:nvSpPr>
            <p:spPr>
              <a:xfrm>
                <a:off x="89800" y="59981"/>
                <a:ext cx="128120" cy="129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6"/>
                    </a:moveTo>
                    <a:lnTo>
                      <a:pt x="20801" y="6438"/>
                    </a:lnTo>
                    <a:lnTo>
                      <a:pt x="19298" y="4148"/>
                    </a:lnTo>
                    <a:lnTo>
                      <a:pt x="18530" y="2976"/>
                    </a:lnTo>
                    <a:lnTo>
                      <a:pt x="16341" y="1569"/>
                    </a:lnTo>
                    <a:lnTo>
                      <a:pt x="16341" y="11184"/>
                    </a:lnTo>
                    <a:lnTo>
                      <a:pt x="16256" y="11709"/>
                    </a:lnTo>
                    <a:lnTo>
                      <a:pt x="12656" y="17113"/>
                    </a:lnTo>
                    <a:lnTo>
                      <a:pt x="10913" y="17394"/>
                    </a:lnTo>
                    <a:lnTo>
                      <a:pt x="9093" y="17155"/>
                    </a:lnTo>
                    <a:lnTo>
                      <a:pt x="5466" y="11184"/>
                    </a:lnTo>
                    <a:lnTo>
                      <a:pt x="5488" y="9685"/>
                    </a:lnTo>
                    <a:lnTo>
                      <a:pt x="9201" y="4362"/>
                    </a:lnTo>
                    <a:lnTo>
                      <a:pt x="11089" y="4148"/>
                    </a:lnTo>
                    <a:lnTo>
                      <a:pt x="13029" y="4619"/>
                    </a:lnTo>
                    <a:lnTo>
                      <a:pt x="16299" y="10395"/>
                    </a:lnTo>
                    <a:lnTo>
                      <a:pt x="16341" y="11184"/>
                    </a:lnTo>
                    <a:lnTo>
                      <a:pt x="16341" y="1569"/>
                    </a:lnTo>
                    <a:lnTo>
                      <a:pt x="15037" y="727"/>
                    </a:lnTo>
                    <a:lnTo>
                      <a:pt x="10577" y="0"/>
                    </a:lnTo>
                    <a:lnTo>
                      <a:pt x="6284" y="897"/>
                    </a:lnTo>
                    <a:lnTo>
                      <a:pt x="2921" y="3158"/>
                    </a:lnTo>
                    <a:lnTo>
                      <a:pt x="741" y="6569"/>
                    </a:lnTo>
                    <a:lnTo>
                      <a:pt x="15" y="10796"/>
                    </a:lnTo>
                    <a:lnTo>
                      <a:pt x="0" y="10938"/>
                    </a:lnTo>
                    <a:lnTo>
                      <a:pt x="833" y="15228"/>
                    </a:lnTo>
                    <a:lnTo>
                      <a:pt x="3077" y="18609"/>
                    </a:lnTo>
                    <a:lnTo>
                      <a:pt x="6483" y="20811"/>
                    </a:lnTo>
                    <a:lnTo>
                      <a:pt x="10813" y="21600"/>
                    </a:lnTo>
                    <a:lnTo>
                      <a:pt x="15181" y="20805"/>
                    </a:lnTo>
                    <a:lnTo>
                      <a:pt x="18598" y="18575"/>
                    </a:lnTo>
                    <a:lnTo>
                      <a:pt x="19367" y="17394"/>
                    </a:lnTo>
                    <a:lnTo>
                      <a:pt x="20821" y="15158"/>
                    </a:lnTo>
                    <a:lnTo>
                      <a:pt x="21600" y="10796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28" name="object 27" descr="object 27">
              <a:extLst>
                <a:ext uri="{FF2B5EF4-FFF2-40B4-BE49-F238E27FC236}">
                  <a16:creationId xmlns:a16="http://schemas.microsoft.com/office/drawing/2014/main" id="{1A26F5BE-DFDE-1047-9DB1-042733FD4BD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4332" y="60512"/>
              <a:ext cx="66135" cy="1259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1" name="object 28">
            <a:extLst>
              <a:ext uri="{FF2B5EF4-FFF2-40B4-BE49-F238E27FC236}">
                <a16:creationId xmlns:a16="http://schemas.microsoft.com/office/drawing/2014/main" id="{EEA59AC7-9F11-5741-BCA4-50DD160670FC}"/>
              </a:ext>
            </a:extLst>
          </p:cNvPr>
          <p:cNvGrpSpPr/>
          <p:nvPr userDrawn="1"/>
        </p:nvGrpSpPr>
        <p:grpSpPr>
          <a:xfrm>
            <a:off x="17612221" y="634268"/>
            <a:ext cx="975141" cy="189911"/>
            <a:chOff x="0" y="0"/>
            <a:chExt cx="975139" cy="189910"/>
          </a:xfrm>
        </p:grpSpPr>
        <p:grpSp>
          <p:nvGrpSpPr>
            <p:cNvPr id="32" name="object 29">
              <a:extLst>
                <a:ext uri="{FF2B5EF4-FFF2-40B4-BE49-F238E27FC236}">
                  <a16:creationId xmlns:a16="http://schemas.microsoft.com/office/drawing/2014/main" id="{02692853-2479-6449-B5F6-3A52443BD8A6}"/>
                </a:ext>
              </a:extLst>
            </p:cNvPr>
            <p:cNvGrpSpPr/>
            <p:nvPr/>
          </p:nvGrpSpPr>
          <p:grpSpPr>
            <a:xfrm>
              <a:off x="0" y="0"/>
              <a:ext cx="478638" cy="189472"/>
              <a:chOff x="0" y="0"/>
              <a:chExt cx="478637" cy="189471"/>
            </a:xfrm>
          </p:grpSpPr>
          <p:sp>
            <p:nvSpPr>
              <p:cNvPr id="41" name="Figura">
                <a:extLst>
                  <a:ext uri="{FF2B5EF4-FFF2-40B4-BE49-F238E27FC236}">
                    <a16:creationId xmlns:a16="http://schemas.microsoft.com/office/drawing/2014/main" id="{5AF24634-FB58-C644-A8F4-3A2C430016EA}"/>
                  </a:ext>
                </a:extLst>
              </p:cNvPr>
              <p:cNvSpPr/>
              <p:nvPr/>
            </p:nvSpPr>
            <p:spPr>
              <a:xfrm>
                <a:off x="0" y="9042"/>
                <a:ext cx="135179" cy="180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25"/>
                    </a:moveTo>
                    <a:lnTo>
                      <a:pt x="21296" y="1039"/>
                    </a:lnTo>
                    <a:lnTo>
                      <a:pt x="21052" y="956"/>
                    </a:lnTo>
                    <a:lnTo>
                      <a:pt x="17127" y="93"/>
                    </a:lnTo>
                    <a:lnTo>
                      <a:pt x="12795" y="0"/>
                    </a:lnTo>
                    <a:lnTo>
                      <a:pt x="8497" y="765"/>
                    </a:lnTo>
                    <a:lnTo>
                      <a:pt x="4678" y="2482"/>
                    </a:lnTo>
                    <a:lnTo>
                      <a:pt x="1824" y="5123"/>
                    </a:lnTo>
                    <a:lnTo>
                      <a:pt x="286" y="8289"/>
                    </a:lnTo>
                    <a:lnTo>
                      <a:pt x="0" y="11682"/>
                    </a:lnTo>
                    <a:lnTo>
                      <a:pt x="903" y="15003"/>
                    </a:lnTo>
                    <a:lnTo>
                      <a:pt x="4570" y="19171"/>
                    </a:lnTo>
                    <a:lnTo>
                      <a:pt x="9893" y="21250"/>
                    </a:lnTo>
                    <a:lnTo>
                      <a:pt x="15780" y="21600"/>
                    </a:lnTo>
                    <a:lnTo>
                      <a:pt x="21139" y="20586"/>
                    </a:lnTo>
                    <a:lnTo>
                      <a:pt x="17343" y="17753"/>
                    </a:lnTo>
                    <a:lnTo>
                      <a:pt x="13712" y="18075"/>
                    </a:lnTo>
                    <a:lnTo>
                      <a:pt x="10301" y="17445"/>
                    </a:lnTo>
                    <a:lnTo>
                      <a:pt x="7220" y="15418"/>
                    </a:lnTo>
                    <a:lnTo>
                      <a:pt x="5857" y="13302"/>
                    </a:lnTo>
                    <a:lnTo>
                      <a:pt x="5400" y="10815"/>
                    </a:lnTo>
                    <a:lnTo>
                      <a:pt x="5852" y="8326"/>
                    </a:lnTo>
                    <a:lnTo>
                      <a:pt x="7218" y="6201"/>
                    </a:lnTo>
                    <a:lnTo>
                      <a:pt x="10293" y="4176"/>
                    </a:lnTo>
                    <a:lnTo>
                      <a:pt x="13700" y="3542"/>
                    </a:lnTo>
                    <a:lnTo>
                      <a:pt x="17332" y="3853"/>
                    </a:lnTo>
                    <a:lnTo>
                      <a:pt x="21083" y="4666"/>
                    </a:lnTo>
                    <a:lnTo>
                      <a:pt x="21600" y="1325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2" name="Figura">
                <a:extLst>
                  <a:ext uri="{FF2B5EF4-FFF2-40B4-BE49-F238E27FC236}">
                    <a16:creationId xmlns:a16="http://schemas.microsoft.com/office/drawing/2014/main" id="{40A917E1-87B1-234E-BC90-E6B5B53E20E7}"/>
                  </a:ext>
                </a:extLst>
              </p:cNvPr>
              <p:cNvSpPr/>
              <p:nvPr/>
            </p:nvSpPr>
            <p:spPr>
              <a:xfrm>
                <a:off x="151384" y="59778"/>
                <a:ext cx="128207" cy="129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806" y="6420"/>
                    </a:lnTo>
                    <a:lnTo>
                      <a:pt x="19304" y="4108"/>
                    </a:lnTo>
                    <a:lnTo>
                      <a:pt x="18589" y="3008"/>
                    </a:lnTo>
                    <a:lnTo>
                      <a:pt x="16304" y="1524"/>
                    </a:lnTo>
                    <a:lnTo>
                      <a:pt x="16304" y="10469"/>
                    </a:lnTo>
                    <a:lnTo>
                      <a:pt x="16253" y="11806"/>
                    </a:lnTo>
                    <a:lnTo>
                      <a:pt x="12224" y="17222"/>
                    </a:lnTo>
                    <a:lnTo>
                      <a:pt x="10234" y="17381"/>
                    </a:lnTo>
                    <a:lnTo>
                      <a:pt x="8405" y="16874"/>
                    </a:lnTo>
                    <a:lnTo>
                      <a:pt x="5302" y="11212"/>
                    </a:lnTo>
                    <a:lnTo>
                      <a:pt x="5283" y="10772"/>
                    </a:lnTo>
                    <a:lnTo>
                      <a:pt x="5152" y="10747"/>
                    </a:lnTo>
                    <a:lnTo>
                      <a:pt x="5373" y="9696"/>
                    </a:lnTo>
                    <a:lnTo>
                      <a:pt x="5482" y="8605"/>
                    </a:lnTo>
                    <a:lnTo>
                      <a:pt x="10837" y="4108"/>
                    </a:lnTo>
                    <a:lnTo>
                      <a:pt x="12489" y="4380"/>
                    </a:lnTo>
                    <a:lnTo>
                      <a:pt x="16304" y="10469"/>
                    </a:lnTo>
                    <a:lnTo>
                      <a:pt x="16304" y="1524"/>
                    </a:lnTo>
                    <a:lnTo>
                      <a:pt x="15179" y="792"/>
                    </a:lnTo>
                    <a:lnTo>
                      <a:pt x="10803" y="0"/>
                    </a:lnTo>
                    <a:lnTo>
                      <a:pt x="6415" y="775"/>
                    </a:lnTo>
                    <a:lnTo>
                      <a:pt x="3010" y="2964"/>
                    </a:lnTo>
                    <a:lnTo>
                      <a:pt x="802" y="6361"/>
                    </a:lnTo>
                    <a:lnTo>
                      <a:pt x="0" y="10747"/>
                    </a:lnTo>
                    <a:lnTo>
                      <a:pt x="772" y="15121"/>
                    </a:lnTo>
                    <a:lnTo>
                      <a:pt x="2985" y="18549"/>
                    </a:lnTo>
                    <a:lnTo>
                      <a:pt x="6393" y="20793"/>
                    </a:lnTo>
                    <a:lnTo>
                      <a:pt x="10750" y="21600"/>
                    </a:lnTo>
                    <a:lnTo>
                      <a:pt x="15115" y="20804"/>
                    </a:lnTo>
                    <a:lnTo>
                      <a:pt x="18549" y="18566"/>
                    </a:lnTo>
                    <a:lnTo>
                      <a:pt x="19328" y="17381"/>
                    </a:lnTo>
                    <a:lnTo>
                      <a:pt x="20798" y="15146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3" name="Figura">
                <a:extLst>
                  <a:ext uri="{FF2B5EF4-FFF2-40B4-BE49-F238E27FC236}">
                    <a16:creationId xmlns:a16="http://schemas.microsoft.com/office/drawing/2014/main" id="{A1E259D5-CE1C-AF4C-BD4E-04C4E9F7209B}"/>
                  </a:ext>
                </a:extLst>
              </p:cNvPr>
              <p:cNvSpPr/>
              <p:nvPr/>
            </p:nvSpPr>
            <p:spPr>
              <a:xfrm>
                <a:off x="295554" y="60439"/>
                <a:ext cx="115927" cy="128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7483"/>
                    </a:moveTo>
                    <a:lnTo>
                      <a:pt x="19148" y="17193"/>
                    </a:lnTo>
                    <a:lnTo>
                      <a:pt x="18995" y="17046"/>
                    </a:lnTo>
                    <a:lnTo>
                      <a:pt x="18827" y="14487"/>
                    </a:lnTo>
                    <a:lnTo>
                      <a:pt x="18831" y="10995"/>
                    </a:lnTo>
                    <a:lnTo>
                      <a:pt x="18810" y="7811"/>
                    </a:lnTo>
                    <a:lnTo>
                      <a:pt x="16557" y="1731"/>
                    </a:lnTo>
                    <a:lnTo>
                      <a:pt x="13157" y="282"/>
                    </a:lnTo>
                    <a:lnTo>
                      <a:pt x="13157" y="10995"/>
                    </a:lnTo>
                    <a:lnTo>
                      <a:pt x="13145" y="15921"/>
                    </a:lnTo>
                    <a:lnTo>
                      <a:pt x="8557" y="17624"/>
                    </a:lnTo>
                    <a:lnTo>
                      <a:pt x="7281" y="17528"/>
                    </a:lnTo>
                    <a:lnTo>
                      <a:pt x="6373" y="17037"/>
                    </a:lnTo>
                    <a:lnTo>
                      <a:pt x="5800" y="14487"/>
                    </a:lnTo>
                    <a:lnTo>
                      <a:pt x="6299" y="13262"/>
                    </a:lnTo>
                    <a:lnTo>
                      <a:pt x="7837" y="12624"/>
                    </a:lnTo>
                    <a:lnTo>
                      <a:pt x="9051" y="12178"/>
                    </a:lnTo>
                    <a:lnTo>
                      <a:pt x="10331" y="11791"/>
                    </a:lnTo>
                    <a:lnTo>
                      <a:pt x="13157" y="10995"/>
                    </a:lnTo>
                    <a:lnTo>
                      <a:pt x="13157" y="282"/>
                    </a:lnTo>
                    <a:lnTo>
                      <a:pt x="10753" y="0"/>
                    </a:lnTo>
                    <a:lnTo>
                      <a:pt x="8914" y="156"/>
                    </a:lnTo>
                    <a:lnTo>
                      <a:pt x="7080" y="461"/>
                    </a:lnTo>
                    <a:lnTo>
                      <a:pt x="3424" y="1197"/>
                    </a:lnTo>
                    <a:lnTo>
                      <a:pt x="2347" y="1394"/>
                    </a:lnTo>
                    <a:lnTo>
                      <a:pt x="1895" y="1953"/>
                    </a:lnTo>
                    <a:lnTo>
                      <a:pt x="2414" y="3910"/>
                    </a:lnTo>
                    <a:lnTo>
                      <a:pt x="2430" y="4902"/>
                    </a:lnTo>
                    <a:lnTo>
                      <a:pt x="2544" y="5843"/>
                    </a:lnTo>
                    <a:lnTo>
                      <a:pt x="3509" y="5515"/>
                    </a:lnTo>
                    <a:lnTo>
                      <a:pt x="4406" y="5154"/>
                    </a:lnTo>
                    <a:lnTo>
                      <a:pt x="6321" y="4663"/>
                    </a:lnTo>
                    <a:lnTo>
                      <a:pt x="7333" y="4435"/>
                    </a:lnTo>
                    <a:lnTo>
                      <a:pt x="8346" y="4362"/>
                    </a:lnTo>
                    <a:lnTo>
                      <a:pt x="10083" y="4411"/>
                    </a:lnTo>
                    <a:lnTo>
                      <a:pt x="11630" y="4902"/>
                    </a:lnTo>
                    <a:lnTo>
                      <a:pt x="12674" y="5984"/>
                    </a:lnTo>
                    <a:lnTo>
                      <a:pt x="12901" y="7811"/>
                    </a:lnTo>
                    <a:lnTo>
                      <a:pt x="12456" y="7854"/>
                    </a:lnTo>
                    <a:lnTo>
                      <a:pt x="11981" y="7892"/>
                    </a:lnTo>
                    <a:lnTo>
                      <a:pt x="11507" y="7946"/>
                    </a:lnTo>
                    <a:lnTo>
                      <a:pt x="2934" y="10447"/>
                    </a:lnTo>
                    <a:lnTo>
                      <a:pt x="0" y="15774"/>
                    </a:lnTo>
                    <a:lnTo>
                      <a:pt x="535" y="17938"/>
                    </a:lnTo>
                    <a:lnTo>
                      <a:pt x="1642" y="19609"/>
                    </a:lnTo>
                    <a:lnTo>
                      <a:pt x="3292" y="20806"/>
                    </a:lnTo>
                    <a:lnTo>
                      <a:pt x="5350" y="21476"/>
                    </a:lnTo>
                    <a:lnTo>
                      <a:pt x="7686" y="21559"/>
                    </a:lnTo>
                    <a:lnTo>
                      <a:pt x="9378" y="21308"/>
                    </a:lnTo>
                    <a:lnTo>
                      <a:pt x="10980" y="20859"/>
                    </a:lnTo>
                    <a:lnTo>
                      <a:pt x="12482" y="20187"/>
                    </a:lnTo>
                    <a:lnTo>
                      <a:pt x="13876" y="19261"/>
                    </a:lnTo>
                    <a:lnTo>
                      <a:pt x="15419" y="20659"/>
                    </a:lnTo>
                    <a:lnTo>
                      <a:pt x="17180" y="21378"/>
                    </a:lnTo>
                    <a:lnTo>
                      <a:pt x="19108" y="21600"/>
                    </a:lnTo>
                    <a:lnTo>
                      <a:pt x="21160" y="21512"/>
                    </a:lnTo>
                    <a:lnTo>
                      <a:pt x="21406" y="19261"/>
                    </a:lnTo>
                    <a:lnTo>
                      <a:pt x="21583" y="17624"/>
                    </a:lnTo>
                    <a:lnTo>
                      <a:pt x="21600" y="17483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4" name="Figura">
                <a:extLst>
                  <a:ext uri="{FF2B5EF4-FFF2-40B4-BE49-F238E27FC236}">
                    <a16:creationId xmlns:a16="http://schemas.microsoft.com/office/drawing/2014/main" id="{1CBD86F5-E824-6C4B-B7DF-44823DCC5631}"/>
                  </a:ext>
                </a:extLst>
              </p:cNvPr>
              <p:cNvSpPr/>
              <p:nvPr/>
            </p:nvSpPr>
            <p:spPr>
              <a:xfrm>
                <a:off x="433184" y="0"/>
                <a:ext cx="45454" cy="1894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765"/>
                    </a:moveTo>
                    <a:lnTo>
                      <a:pt x="15178" y="18509"/>
                    </a:lnTo>
                    <a:lnTo>
                      <a:pt x="14762" y="18390"/>
                    </a:lnTo>
                    <a:lnTo>
                      <a:pt x="14587" y="16841"/>
                    </a:lnTo>
                    <a:lnTo>
                      <a:pt x="14581" y="0"/>
                    </a:lnTo>
                    <a:lnTo>
                      <a:pt x="350" y="0"/>
                    </a:lnTo>
                    <a:lnTo>
                      <a:pt x="0" y="140"/>
                    </a:lnTo>
                    <a:lnTo>
                      <a:pt x="12" y="18164"/>
                    </a:lnTo>
                    <a:lnTo>
                      <a:pt x="760" y="19321"/>
                    </a:lnTo>
                    <a:lnTo>
                      <a:pt x="2776" y="20275"/>
                    </a:lnTo>
                    <a:lnTo>
                      <a:pt x="5848" y="20974"/>
                    </a:lnTo>
                    <a:lnTo>
                      <a:pt x="9765" y="21367"/>
                    </a:lnTo>
                    <a:lnTo>
                      <a:pt x="13054" y="21538"/>
                    </a:lnTo>
                    <a:lnTo>
                      <a:pt x="16506" y="21525"/>
                    </a:lnTo>
                    <a:lnTo>
                      <a:pt x="20218" y="21600"/>
                    </a:lnTo>
                    <a:lnTo>
                      <a:pt x="21600" y="18765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33" name="object 30" descr="object 30">
              <a:extLst>
                <a:ext uri="{FF2B5EF4-FFF2-40B4-BE49-F238E27FC236}">
                  <a16:creationId xmlns:a16="http://schemas.microsoft.com/office/drawing/2014/main" id="{E5256011-CF37-1E44-8A13-2B5410B687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5894" y="31307"/>
              <a:ext cx="75705" cy="1586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" name="object 31">
              <a:extLst>
                <a:ext uri="{FF2B5EF4-FFF2-40B4-BE49-F238E27FC236}">
                  <a16:creationId xmlns:a16="http://schemas.microsoft.com/office/drawing/2014/main" id="{B702102D-336A-334C-8DB3-BE54F910897A}"/>
                </a:ext>
              </a:extLst>
            </p:cNvPr>
            <p:cNvSpPr/>
            <p:nvPr/>
          </p:nvSpPr>
          <p:spPr>
            <a:xfrm>
              <a:off x="502513" y="62000"/>
              <a:ext cx="30709" cy="12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70" y="0"/>
                  </a:lnTo>
                  <a:lnTo>
                    <a:pt x="170" y="441"/>
                  </a:lnTo>
                  <a:lnTo>
                    <a:pt x="0" y="441"/>
                  </a:lnTo>
                  <a:lnTo>
                    <a:pt x="0" y="20718"/>
                  </a:lnTo>
                  <a:lnTo>
                    <a:pt x="232" y="20718"/>
                  </a:lnTo>
                  <a:lnTo>
                    <a:pt x="232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0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35" name="object 32" descr="object 32">
              <a:extLst>
                <a:ext uri="{FF2B5EF4-FFF2-40B4-BE49-F238E27FC236}">
                  <a16:creationId xmlns:a16="http://schemas.microsoft.com/office/drawing/2014/main" id="{2D49D053-AA57-D94A-B713-D6C795A0E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1713" y="59780"/>
              <a:ext cx="128447" cy="1292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object 33" descr="object 33">
              <a:extLst>
                <a:ext uri="{FF2B5EF4-FFF2-40B4-BE49-F238E27FC236}">
                  <a16:creationId xmlns:a16="http://schemas.microsoft.com/office/drawing/2014/main" id="{33B223A4-192E-424A-A166-F7D5CF4C0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66076" y="60494"/>
              <a:ext cx="109064" cy="125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7" name="object 34">
              <a:extLst>
                <a:ext uri="{FF2B5EF4-FFF2-40B4-BE49-F238E27FC236}">
                  <a16:creationId xmlns:a16="http://schemas.microsoft.com/office/drawing/2014/main" id="{58699C83-C29A-3748-872C-7505E915C7B8}"/>
                </a:ext>
              </a:extLst>
            </p:cNvPr>
            <p:cNvGrpSpPr/>
            <p:nvPr/>
          </p:nvGrpSpPr>
          <p:grpSpPr>
            <a:xfrm>
              <a:off x="503059" y="12700"/>
              <a:ext cx="183033" cy="173762"/>
              <a:chOff x="0" y="0"/>
              <a:chExt cx="183032" cy="173761"/>
            </a:xfrm>
          </p:grpSpPr>
          <p:sp>
            <p:nvSpPr>
              <p:cNvPr id="38" name="Cuadrado">
                <a:extLst>
                  <a:ext uri="{FF2B5EF4-FFF2-40B4-BE49-F238E27FC236}">
                    <a16:creationId xmlns:a16="http://schemas.microsoft.com/office/drawing/2014/main" id="{4F6F44BE-3613-8A43-834B-52B7D1FE5C17}"/>
                  </a:ext>
                </a:extLst>
              </p:cNvPr>
              <p:cNvSpPr/>
              <p:nvPr/>
            </p:nvSpPr>
            <p:spPr>
              <a:xfrm>
                <a:off x="0" y="164"/>
                <a:ext cx="29985" cy="29287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9" name="Cuadrado">
                <a:extLst>
                  <a:ext uri="{FF2B5EF4-FFF2-40B4-BE49-F238E27FC236}">
                    <a16:creationId xmlns:a16="http://schemas.microsoft.com/office/drawing/2014/main" id="{9FE008F2-0380-5740-87CF-26DA89D99C0A}"/>
                  </a:ext>
                </a:extLst>
              </p:cNvPr>
              <p:cNvSpPr/>
              <p:nvPr/>
            </p:nvSpPr>
            <p:spPr>
              <a:xfrm>
                <a:off x="152958" y="0"/>
                <a:ext cx="29859" cy="29337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0" name="Figura">
                <a:extLst>
                  <a:ext uri="{FF2B5EF4-FFF2-40B4-BE49-F238E27FC236}">
                    <a16:creationId xmlns:a16="http://schemas.microsoft.com/office/drawing/2014/main" id="{D43354C8-BC43-AB4E-A97E-8176984C4EFD}"/>
                  </a:ext>
                </a:extLst>
              </p:cNvPr>
              <p:cNvSpPr/>
              <p:nvPr/>
            </p:nvSpPr>
            <p:spPr>
              <a:xfrm>
                <a:off x="152323" y="49300"/>
                <a:ext cx="30710" cy="1244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0" y="0"/>
                    </a:lnTo>
                    <a:lnTo>
                      <a:pt x="170" y="441"/>
                    </a:lnTo>
                    <a:lnTo>
                      <a:pt x="0" y="441"/>
                    </a:lnTo>
                    <a:lnTo>
                      <a:pt x="0" y="20718"/>
                    </a:lnTo>
                    <a:lnTo>
                      <a:pt x="233" y="20718"/>
                    </a:lnTo>
                    <a:lnTo>
                      <a:pt x="233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45" name="object 35">
            <a:extLst>
              <a:ext uri="{FF2B5EF4-FFF2-40B4-BE49-F238E27FC236}">
                <a16:creationId xmlns:a16="http://schemas.microsoft.com/office/drawing/2014/main" id="{8D007C5E-05EC-A641-BBF0-A49C5D5603CC}"/>
              </a:ext>
            </a:extLst>
          </p:cNvPr>
          <p:cNvGrpSpPr/>
          <p:nvPr userDrawn="1"/>
        </p:nvGrpSpPr>
        <p:grpSpPr>
          <a:xfrm>
            <a:off x="18540260" y="883658"/>
            <a:ext cx="926873" cy="189786"/>
            <a:chOff x="0" y="0"/>
            <a:chExt cx="926872" cy="189785"/>
          </a:xfrm>
        </p:grpSpPr>
        <p:grpSp>
          <p:nvGrpSpPr>
            <p:cNvPr id="46" name="object 36">
              <a:extLst>
                <a:ext uri="{FF2B5EF4-FFF2-40B4-BE49-F238E27FC236}">
                  <a16:creationId xmlns:a16="http://schemas.microsoft.com/office/drawing/2014/main" id="{D083058E-F625-DB4F-BE0D-348B7F2875FF}"/>
                </a:ext>
              </a:extLst>
            </p:cNvPr>
            <p:cNvGrpSpPr/>
            <p:nvPr/>
          </p:nvGrpSpPr>
          <p:grpSpPr>
            <a:xfrm>
              <a:off x="-1" y="0"/>
              <a:ext cx="501398" cy="189065"/>
              <a:chOff x="0" y="0"/>
              <a:chExt cx="501396" cy="189064"/>
            </a:xfrm>
          </p:grpSpPr>
          <p:sp>
            <p:nvSpPr>
              <p:cNvPr id="54" name="Figura">
                <a:extLst>
                  <a:ext uri="{FF2B5EF4-FFF2-40B4-BE49-F238E27FC236}">
                    <a16:creationId xmlns:a16="http://schemas.microsoft.com/office/drawing/2014/main" id="{95D94949-5F2B-2C41-8595-648BF98625C2}"/>
                  </a:ext>
                </a:extLst>
              </p:cNvPr>
              <p:cNvSpPr/>
              <p:nvPr/>
            </p:nvSpPr>
            <p:spPr>
              <a:xfrm>
                <a:off x="0" y="12598"/>
                <a:ext cx="133083" cy="173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591"/>
                    </a:moveTo>
                    <a:lnTo>
                      <a:pt x="15938" y="13510"/>
                    </a:lnTo>
                    <a:lnTo>
                      <a:pt x="15278" y="12568"/>
                    </a:lnTo>
                    <a:lnTo>
                      <a:pt x="15567" y="12420"/>
                    </a:lnTo>
                    <a:lnTo>
                      <a:pt x="15783" y="12298"/>
                    </a:lnTo>
                    <a:lnTo>
                      <a:pt x="16010" y="12191"/>
                    </a:lnTo>
                    <a:lnTo>
                      <a:pt x="18259" y="10774"/>
                    </a:lnTo>
                    <a:lnTo>
                      <a:pt x="18640" y="10279"/>
                    </a:lnTo>
                    <a:lnTo>
                      <a:pt x="19557" y="9095"/>
                    </a:lnTo>
                    <a:lnTo>
                      <a:pt x="20040" y="7151"/>
                    </a:lnTo>
                    <a:lnTo>
                      <a:pt x="19840" y="4936"/>
                    </a:lnTo>
                    <a:lnTo>
                      <a:pt x="19116" y="3168"/>
                    </a:lnTo>
                    <a:lnTo>
                      <a:pt x="19075" y="3069"/>
                    </a:lnTo>
                    <a:lnTo>
                      <a:pt x="17663" y="1624"/>
                    </a:lnTo>
                    <a:lnTo>
                      <a:pt x="15618" y="647"/>
                    </a:lnTo>
                    <a:lnTo>
                      <a:pt x="14668" y="481"/>
                    </a:lnTo>
                    <a:lnTo>
                      <a:pt x="14668" y="6414"/>
                    </a:lnTo>
                    <a:lnTo>
                      <a:pt x="14544" y="7754"/>
                    </a:lnTo>
                    <a:lnTo>
                      <a:pt x="8558" y="10239"/>
                    </a:lnTo>
                    <a:lnTo>
                      <a:pt x="5537" y="10279"/>
                    </a:lnTo>
                    <a:lnTo>
                      <a:pt x="5124" y="9878"/>
                    </a:lnTo>
                    <a:lnTo>
                      <a:pt x="5036" y="8672"/>
                    </a:lnTo>
                    <a:lnTo>
                      <a:pt x="5073" y="7754"/>
                    </a:lnTo>
                    <a:lnTo>
                      <a:pt x="5087" y="5209"/>
                    </a:lnTo>
                    <a:lnTo>
                      <a:pt x="5077" y="4275"/>
                    </a:lnTo>
                    <a:lnTo>
                      <a:pt x="5048" y="3416"/>
                    </a:lnTo>
                    <a:lnTo>
                      <a:pt x="5277" y="3168"/>
                    </a:lnTo>
                    <a:lnTo>
                      <a:pt x="6002" y="3194"/>
                    </a:lnTo>
                    <a:lnTo>
                      <a:pt x="7196" y="3224"/>
                    </a:lnTo>
                    <a:lnTo>
                      <a:pt x="8391" y="3243"/>
                    </a:lnTo>
                    <a:lnTo>
                      <a:pt x="9587" y="3271"/>
                    </a:lnTo>
                    <a:lnTo>
                      <a:pt x="14668" y="6414"/>
                    </a:lnTo>
                    <a:lnTo>
                      <a:pt x="14668" y="481"/>
                    </a:lnTo>
                    <a:lnTo>
                      <a:pt x="12957" y="181"/>
                    </a:lnTo>
                    <a:lnTo>
                      <a:pt x="9789" y="43"/>
                    </a:lnTo>
                    <a:lnTo>
                      <a:pt x="6957" y="6"/>
                    </a:lnTo>
                    <a:lnTo>
                      <a:pt x="6606" y="2"/>
                    </a:lnTo>
                    <a:lnTo>
                      <a:pt x="3422" y="6"/>
                    </a:lnTo>
                    <a:lnTo>
                      <a:pt x="173" y="0"/>
                    </a:lnTo>
                    <a:lnTo>
                      <a:pt x="107" y="52"/>
                    </a:lnTo>
                    <a:lnTo>
                      <a:pt x="0" y="98"/>
                    </a:lnTo>
                    <a:lnTo>
                      <a:pt x="0" y="21516"/>
                    </a:lnTo>
                    <a:lnTo>
                      <a:pt x="5137" y="21516"/>
                    </a:lnTo>
                    <a:lnTo>
                      <a:pt x="5137" y="13540"/>
                    </a:lnTo>
                    <a:lnTo>
                      <a:pt x="7363" y="13550"/>
                    </a:lnTo>
                    <a:lnTo>
                      <a:pt x="8426" y="13546"/>
                    </a:lnTo>
                    <a:lnTo>
                      <a:pt x="8804" y="13540"/>
                    </a:lnTo>
                    <a:lnTo>
                      <a:pt x="9476" y="13529"/>
                    </a:lnTo>
                    <a:lnTo>
                      <a:pt x="10162" y="13510"/>
                    </a:lnTo>
                    <a:lnTo>
                      <a:pt x="10521" y="13706"/>
                    </a:lnTo>
                    <a:lnTo>
                      <a:pt x="11951" y="15852"/>
                    </a:lnTo>
                    <a:lnTo>
                      <a:pt x="13091" y="17537"/>
                    </a:lnTo>
                    <a:lnTo>
                      <a:pt x="17587" y="21592"/>
                    </a:lnTo>
                    <a:lnTo>
                      <a:pt x="18881" y="21600"/>
                    </a:lnTo>
                    <a:lnTo>
                      <a:pt x="21600" y="21591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5" name="Figura">
                <a:extLst>
                  <a:ext uri="{FF2B5EF4-FFF2-40B4-BE49-F238E27FC236}">
                    <a16:creationId xmlns:a16="http://schemas.microsoft.com/office/drawing/2014/main" id="{CB1A5357-D56F-1A4B-AF2C-1F49FDDC7F94}"/>
                  </a:ext>
                </a:extLst>
              </p:cNvPr>
              <p:cNvSpPr/>
              <p:nvPr/>
            </p:nvSpPr>
            <p:spPr>
              <a:xfrm>
                <a:off x="143903" y="59842"/>
                <a:ext cx="113654" cy="129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229"/>
                    </a:moveTo>
                    <a:lnTo>
                      <a:pt x="21489" y="8371"/>
                    </a:lnTo>
                    <a:lnTo>
                      <a:pt x="21219" y="6239"/>
                    </a:lnTo>
                    <a:lnTo>
                      <a:pt x="20246" y="4289"/>
                    </a:lnTo>
                    <a:lnTo>
                      <a:pt x="19954" y="3706"/>
                    </a:lnTo>
                    <a:lnTo>
                      <a:pt x="17905" y="1753"/>
                    </a:lnTo>
                    <a:lnTo>
                      <a:pt x="15513" y="672"/>
                    </a:lnTo>
                    <a:lnTo>
                      <a:pt x="15513" y="8371"/>
                    </a:lnTo>
                    <a:lnTo>
                      <a:pt x="6290" y="8371"/>
                    </a:lnTo>
                    <a:lnTo>
                      <a:pt x="6821" y="6598"/>
                    </a:lnTo>
                    <a:lnTo>
                      <a:pt x="8069" y="5258"/>
                    </a:lnTo>
                    <a:lnTo>
                      <a:pt x="9874" y="4452"/>
                    </a:lnTo>
                    <a:lnTo>
                      <a:pt x="12078" y="4289"/>
                    </a:lnTo>
                    <a:lnTo>
                      <a:pt x="13574" y="4703"/>
                    </a:lnTo>
                    <a:lnTo>
                      <a:pt x="14719" y="5600"/>
                    </a:lnTo>
                    <a:lnTo>
                      <a:pt x="15399" y="6860"/>
                    </a:lnTo>
                    <a:lnTo>
                      <a:pt x="15513" y="8371"/>
                    </a:lnTo>
                    <a:lnTo>
                      <a:pt x="15513" y="672"/>
                    </a:lnTo>
                    <a:lnTo>
                      <a:pt x="15165" y="514"/>
                    </a:lnTo>
                    <a:lnTo>
                      <a:pt x="11110" y="0"/>
                    </a:lnTo>
                    <a:lnTo>
                      <a:pt x="7258" y="629"/>
                    </a:lnTo>
                    <a:lnTo>
                      <a:pt x="3941" y="2291"/>
                    </a:lnTo>
                    <a:lnTo>
                      <a:pt x="1489" y="4879"/>
                    </a:lnTo>
                    <a:lnTo>
                      <a:pt x="46" y="8571"/>
                    </a:lnTo>
                    <a:lnTo>
                      <a:pt x="0" y="12456"/>
                    </a:lnTo>
                    <a:lnTo>
                      <a:pt x="1262" y="16075"/>
                    </a:lnTo>
                    <a:lnTo>
                      <a:pt x="3741" y="18967"/>
                    </a:lnTo>
                    <a:lnTo>
                      <a:pt x="7492" y="20871"/>
                    </a:lnTo>
                    <a:lnTo>
                      <a:pt x="11798" y="21600"/>
                    </a:lnTo>
                    <a:lnTo>
                      <a:pt x="16121" y="21349"/>
                    </a:lnTo>
                    <a:lnTo>
                      <a:pt x="19925" y="20323"/>
                    </a:lnTo>
                    <a:lnTo>
                      <a:pt x="20166" y="20225"/>
                    </a:lnTo>
                    <a:lnTo>
                      <a:pt x="20468" y="19944"/>
                    </a:lnTo>
                    <a:lnTo>
                      <a:pt x="20506" y="18967"/>
                    </a:lnTo>
                    <a:lnTo>
                      <a:pt x="20506" y="17420"/>
                    </a:lnTo>
                    <a:lnTo>
                      <a:pt x="20502" y="15664"/>
                    </a:lnTo>
                    <a:lnTo>
                      <a:pt x="18243" y="16578"/>
                    </a:lnTo>
                    <a:lnTo>
                      <a:pt x="16041" y="17173"/>
                    </a:lnTo>
                    <a:lnTo>
                      <a:pt x="13857" y="17420"/>
                    </a:lnTo>
                    <a:lnTo>
                      <a:pt x="11653" y="17294"/>
                    </a:lnTo>
                    <a:lnTo>
                      <a:pt x="9478" y="16680"/>
                    </a:lnTo>
                    <a:lnTo>
                      <a:pt x="7794" y="15562"/>
                    </a:lnTo>
                    <a:lnTo>
                      <a:pt x="6630" y="13971"/>
                    </a:lnTo>
                    <a:lnTo>
                      <a:pt x="6020" y="11941"/>
                    </a:lnTo>
                    <a:lnTo>
                      <a:pt x="21301" y="11941"/>
                    </a:lnTo>
                    <a:lnTo>
                      <a:pt x="21412" y="10966"/>
                    </a:lnTo>
                    <a:lnTo>
                      <a:pt x="21571" y="10099"/>
                    </a:lnTo>
                    <a:lnTo>
                      <a:pt x="21600" y="9229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6" name="Figura">
                <a:extLst>
                  <a:ext uri="{FF2B5EF4-FFF2-40B4-BE49-F238E27FC236}">
                    <a16:creationId xmlns:a16="http://schemas.microsoft.com/office/drawing/2014/main" id="{8D9A02B6-BAE6-5D46-AC7E-DC0FAFEC05E0}"/>
                  </a:ext>
                </a:extLst>
              </p:cNvPr>
              <p:cNvSpPr/>
              <p:nvPr/>
            </p:nvSpPr>
            <p:spPr>
              <a:xfrm>
                <a:off x="275983" y="59829"/>
                <a:ext cx="91098" cy="129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555"/>
                    </a:moveTo>
                    <a:lnTo>
                      <a:pt x="15412" y="9671"/>
                    </a:lnTo>
                    <a:lnTo>
                      <a:pt x="14114" y="9350"/>
                    </a:lnTo>
                    <a:lnTo>
                      <a:pt x="11530" y="8520"/>
                    </a:lnTo>
                    <a:lnTo>
                      <a:pt x="10154" y="8128"/>
                    </a:lnTo>
                    <a:lnTo>
                      <a:pt x="7606" y="7094"/>
                    </a:lnTo>
                    <a:lnTo>
                      <a:pt x="6965" y="6143"/>
                    </a:lnTo>
                    <a:lnTo>
                      <a:pt x="8085" y="4617"/>
                    </a:lnTo>
                    <a:lnTo>
                      <a:pt x="9323" y="3876"/>
                    </a:lnTo>
                    <a:lnTo>
                      <a:pt x="10232" y="3868"/>
                    </a:lnTo>
                    <a:lnTo>
                      <a:pt x="11729" y="3910"/>
                    </a:lnTo>
                    <a:lnTo>
                      <a:pt x="13229" y="4052"/>
                    </a:lnTo>
                    <a:lnTo>
                      <a:pt x="14719" y="4267"/>
                    </a:lnTo>
                    <a:lnTo>
                      <a:pt x="17408" y="4765"/>
                    </a:lnTo>
                    <a:lnTo>
                      <a:pt x="18492" y="5351"/>
                    </a:lnTo>
                    <a:lnTo>
                      <a:pt x="19778" y="5833"/>
                    </a:lnTo>
                    <a:lnTo>
                      <a:pt x="19953" y="4644"/>
                    </a:lnTo>
                    <a:lnTo>
                      <a:pt x="20049" y="3536"/>
                    </a:lnTo>
                    <a:lnTo>
                      <a:pt x="20447" y="1770"/>
                    </a:lnTo>
                    <a:lnTo>
                      <a:pt x="10085" y="0"/>
                    </a:lnTo>
                    <a:lnTo>
                      <a:pt x="6941" y="361"/>
                    </a:lnTo>
                    <a:lnTo>
                      <a:pt x="461" y="5094"/>
                    </a:lnTo>
                    <a:lnTo>
                      <a:pt x="458" y="7094"/>
                    </a:lnTo>
                    <a:lnTo>
                      <a:pt x="1202" y="8745"/>
                    </a:lnTo>
                    <a:lnTo>
                      <a:pt x="2749" y="10119"/>
                    </a:lnTo>
                    <a:lnTo>
                      <a:pt x="5170" y="11290"/>
                    </a:lnTo>
                    <a:lnTo>
                      <a:pt x="6366" y="11747"/>
                    </a:lnTo>
                    <a:lnTo>
                      <a:pt x="7649" y="12084"/>
                    </a:lnTo>
                    <a:lnTo>
                      <a:pt x="11292" y="13209"/>
                    </a:lnTo>
                    <a:lnTo>
                      <a:pt x="13798" y="14103"/>
                    </a:lnTo>
                    <a:lnTo>
                      <a:pt x="14545" y="14876"/>
                    </a:lnTo>
                    <a:lnTo>
                      <a:pt x="14063" y="17041"/>
                    </a:lnTo>
                    <a:lnTo>
                      <a:pt x="12961" y="17520"/>
                    </a:lnTo>
                    <a:lnTo>
                      <a:pt x="9347" y="17871"/>
                    </a:lnTo>
                    <a:lnTo>
                      <a:pt x="6471" y="17327"/>
                    </a:lnTo>
                    <a:lnTo>
                      <a:pt x="702" y="16032"/>
                    </a:lnTo>
                    <a:lnTo>
                      <a:pt x="545" y="16992"/>
                    </a:lnTo>
                    <a:lnTo>
                      <a:pt x="428" y="18068"/>
                    </a:lnTo>
                    <a:lnTo>
                      <a:pt x="0" y="19855"/>
                    </a:lnTo>
                    <a:lnTo>
                      <a:pt x="352" y="20189"/>
                    </a:lnTo>
                    <a:lnTo>
                      <a:pt x="1319" y="20450"/>
                    </a:lnTo>
                    <a:lnTo>
                      <a:pt x="4487" y="21152"/>
                    </a:lnTo>
                    <a:lnTo>
                      <a:pt x="7691" y="21541"/>
                    </a:lnTo>
                    <a:lnTo>
                      <a:pt x="10937" y="21600"/>
                    </a:lnTo>
                    <a:lnTo>
                      <a:pt x="14225" y="21318"/>
                    </a:lnTo>
                    <a:lnTo>
                      <a:pt x="17002" y="20681"/>
                    </a:lnTo>
                    <a:lnTo>
                      <a:pt x="19185" y="19643"/>
                    </a:lnTo>
                    <a:lnTo>
                      <a:pt x="20709" y="18259"/>
                    </a:lnTo>
                    <a:lnTo>
                      <a:pt x="21507" y="16582"/>
                    </a:lnTo>
                    <a:lnTo>
                      <a:pt x="21600" y="14555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7" name="Rectángulo">
                <a:extLst>
                  <a:ext uri="{FF2B5EF4-FFF2-40B4-BE49-F238E27FC236}">
                    <a16:creationId xmlns:a16="http://schemas.microsoft.com/office/drawing/2014/main" id="{6A1E1A8B-DDD4-D847-8A2A-88A75DF873E8}"/>
                  </a:ext>
                </a:extLst>
              </p:cNvPr>
              <p:cNvSpPr/>
              <p:nvPr/>
            </p:nvSpPr>
            <p:spPr>
              <a:xfrm>
                <a:off x="392708" y="63118"/>
                <a:ext cx="29809" cy="122950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8" name="Figura">
                <a:extLst>
                  <a:ext uri="{FF2B5EF4-FFF2-40B4-BE49-F238E27FC236}">
                    <a16:creationId xmlns:a16="http://schemas.microsoft.com/office/drawing/2014/main" id="{74CECDB3-350C-9348-9E2A-25F76413D916}"/>
                  </a:ext>
                </a:extLst>
              </p:cNvPr>
              <p:cNvSpPr/>
              <p:nvPr/>
            </p:nvSpPr>
            <p:spPr>
              <a:xfrm>
                <a:off x="456323" y="0"/>
                <a:ext cx="45074" cy="188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799"/>
                    </a:moveTo>
                    <a:lnTo>
                      <a:pt x="15587" y="18612"/>
                    </a:lnTo>
                    <a:lnTo>
                      <a:pt x="14887" y="18433"/>
                    </a:lnTo>
                    <a:lnTo>
                      <a:pt x="14509" y="16810"/>
                    </a:lnTo>
                    <a:lnTo>
                      <a:pt x="14540" y="0"/>
                    </a:lnTo>
                    <a:lnTo>
                      <a:pt x="0" y="0"/>
                    </a:lnTo>
                    <a:lnTo>
                      <a:pt x="12" y="17656"/>
                    </a:lnTo>
                    <a:lnTo>
                      <a:pt x="1412" y="19629"/>
                    </a:lnTo>
                    <a:lnTo>
                      <a:pt x="5447" y="20960"/>
                    </a:lnTo>
                    <a:lnTo>
                      <a:pt x="11904" y="21600"/>
                    </a:lnTo>
                    <a:lnTo>
                      <a:pt x="20565" y="21507"/>
                    </a:lnTo>
                    <a:lnTo>
                      <a:pt x="21600" y="18799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47" name="object 37" descr="object 37">
              <a:extLst>
                <a:ext uri="{FF2B5EF4-FFF2-40B4-BE49-F238E27FC236}">
                  <a16:creationId xmlns:a16="http://schemas.microsoft.com/office/drawing/2014/main" id="{02509CBC-0424-E84D-88B8-D48865DCC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1751" y="60705"/>
              <a:ext cx="114321" cy="1283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object 38" descr="object 38">
              <a:extLst>
                <a:ext uri="{FF2B5EF4-FFF2-40B4-BE49-F238E27FC236}">
                  <a16:creationId xmlns:a16="http://schemas.microsoft.com/office/drawing/2014/main" id="{D8F4FB22-916D-734E-8484-636682612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22392" y="60383"/>
              <a:ext cx="109085" cy="1255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object 39" descr="object 39">
              <a:extLst>
                <a:ext uri="{FF2B5EF4-FFF2-40B4-BE49-F238E27FC236}">
                  <a16:creationId xmlns:a16="http://schemas.microsoft.com/office/drawing/2014/main" id="{04E789A1-674A-4040-A931-F95E2C0D7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51566" y="31738"/>
              <a:ext cx="75307" cy="15804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0" name="object 40">
              <a:extLst>
                <a:ext uri="{FF2B5EF4-FFF2-40B4-BE49-F238E27FC236}">
                  <a16:creationId xmlns:a16="http://schemas.microsoft.com/office/drawing/2014/main" id="{D16D40B3-E104-6247-8429-958DD0FB0D38}"/>
                </a:ext>
              </a:extLst>
            </p:cNvPr>
            <p:cNvGrpSpPr/>
            <p:nvPr/>
          </p:nvGrpSpPr>
          <p:grpSpPr>
            <a:xfrm>
              <a:off x="392709" y="12749"/>
              <a:ext cx="163437" cy="173090"/>
              <a:chOff x="0" y="0"/>
              <a:chExt cx="163436" cy="173088"/>
            </a:xfrm>
          </p:grpSpPr>
          <p:sp>
            <p:nvSpPr>
              <p:cNvPr id="51" name="Cuadrado">
                <a:extLst>
                  <a:ext uri="{FF2B5EF4-FFF2-40B4-BE49-F238E27FC236}">
                    <a16:creationId xmlns:a16="http://schemas.microsoft.com/office/drawing/2014/main" id="{BD180C41-C0F4-D346-8174-5696987D98B7}"/>
                  </a:ext>
                </a:extLst>
              </p:cNvPr>
              <p:cNvSpPr/>
              <p:nvPr/>
            </p:nvSpPr>
            <p:spPr>
              <a:xfrm>
                <a:off x="0" y="139"/>
                <a:ext cx="29832" cy="29313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2" name="Rectángulo">
                <a:extLst>
                  <a:ext uri="{FF2B5EF4-FFF2-40B4-BE49-F238E27FC236}">
                    <a16:creationId xmlns:a16="http://schemas.microsoft.com/office/drawing/2014/main" id="{4E9E8FA9-6663-A34B-A682-07751E7F8FB2}"/>
                  </a:ext>
                </a:extLst>
              </p:cNvPr>
              <p:cNvSpPr/>
              <p:nvPr/>
            </p:nvSpPr>
            <p:spPr>
              <a:xfrm>
                <a:off x="133769" y="50063"/>
                <a:ext cx="28995" cy="123026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3" name="Figura">
                <a:extLst>
                  <a:ext uri="{FF2B5EF4-FFF2-40B4-BE49-F238E27FC236}">
                    <a16:creationId xmlns:a16="http://schemas.microsoft.com/office/drawing/2014/main" id="{AF015614-BADB-7248-8CB6-F139CC3B7E8A}"/>
                  </a:ext>
                </a:extLst>
              </p:cNvPr>
              <p:cNvSpPr/>
              <p:nvPr/>
            </p:nvSpPr>
            <p:spPr>
              <a:xfrm>
                <a:off x="133680" y="0"/>
                <a:ext cx="29757" cy="29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552"/>
                    </a:moveTo>
                    <a:lnTo>
                      <a:pt x="21572" y="0"/>
                    </a:lnTo>
                    <a:lnTo>
                      <a:pt x="0" y="0"/>
                    </a:lnTo>
                    <a:lnTo>
                      <a:pt x="0" y="21573"/>
                    </a:lnTo>
                    <a:lnTo>
                      <a:pt x="9394" y="21600"/>
                    </a:lnTo>
                    <a:lnTo>
                      <a:pt x="21600" y="9552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59" name="object 41">
            <a:extLst>
              <a:ext uri="{FF2B5EF4-FFF2-40B4-BE49-F238E27FC236}">
                <a16:creationId xmlns:a16="http://schemas.microsoft.com/office/drawing/2014/main" id="{399D7A48-CEA1-8D46-BB77-48E662758C60}"/>
              </a:ext>
            </a:extLst>
          </p:cNvPr>
          <p:cNvGrpSpPr/>
          <p:nvPr userDrawn="1"/>
        </p:nvGrpSpPr>
        <p:grpSpPr>
          <a:xfrm>
            <a:off x="17613236" y="883735"/>
            <a:ext cx="836665" cy="189319"/>
            <a:chOff x="0" y="0"/>
            <a:chExt cx="836663" cy="189318"/>
          </a:xfrm>
        </p:grpSpPr>
        <p:pic>
          <p:nvPicPr>
            <p:cNvPr id="60" name="object 42" descr="object 42">
              <a:extLst>
                <a:ext uri="{FF2B5EF4-FFF2-40B4-BE49-F238E27FC236}">
                  <a16:creationId xmlns:a16="http://schemas.microsoft.com/office/drawing/2014/main" id="{99FB2903-7777-664D-A51C-460D1300A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93919" y="59669"/>
              <a:ext cx="188499" cy="1262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1" name="object 43">
              <a:extLst>
                <a:ext uri="{FF2B5EF4-FFF2-40B4-BE49-F238E27FC236}">
                  <a16:creationId xmlns:a16="http://schemas.microsoft.com/office/drawing/2014/main" id="{428AC844-F6CA-5849-8FD7-F58EC61108E5}"/>
                </a:ext>
              </a:extLst>
            </p:cNvPr>
            <p:cNvGrpSpPr/>
            <p:nvPr/>
          </p:nvGrpSpPr>
          <p:grpSpPr>
            <a:xfrm>
              <a:off x="505777" y="31483"/>
              <a:ext cx="330887" cy="157836"/>
              <a:chOff x="0" y="0"/>
              <a:chExt cx="330885" cy="157835"/>
            </a:xfrm>
          </p:grpSpPr>
          <p:sp>
            <p:nvSpPr>
              <p:cNvPr id="67" name="Figura">
                <a:extLst>
                  <a:ext uri="{FF2B5EF4-FFF2-40B4-BE49-F238E27FC236}">
                    <a16:creationId xmlns:a16="http://schemas.microsoft.com/office/drawing/2014/main" id="{AD172BE8-7BFC-B941-9658-DDF783CF2AA3}"/>
                  </a:ext>
                </a:extLst>
              </p:cNvPr>
              <p:cNvSpPr/>
              <p:nvPr/>
            </p:nvSpPr>
            <p:spPr>
              <a:xfrm>
                <a:off x="0" y="28510"/>
                <a:ext cx="115101" cy="1290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7456"/>
                    </a:moveTo>
                    <a:lnTo>
                      <a:pt x="19131" y="17211"/>
                    </a:lnTo>
                    <a:lnTo>
                      <a:pt x="18871" y="16954"/>
                    </a:lnTo>
                    <a:lnTo>
                      <a:pt x="18830" y="14996"/>
                    </a:lnTo>
                    <a:lnTo>
                      <a:pt x="18833" y="11407"/>
                    </a:lnTo>
                    <a:lnTo>
                      <a:pt x="18812" y="8225"/>
                    </a:lnTo>
                    <a:lnTo>
                      <a:pt x="14717" y="774"/>
                    </a:lnTo>
                    <a:lnTo>
                      <a:pt x="13111" y="400"/>
                    </a:lnTo>
                    <a:lnTo>
                      <a:pt x="13111" y="11407"/>
                    </a:lnTo>
                    <a:lnTo>
                      <a:pt x="13106" y="14996"/>
                    </a:lnTo>
                    <a:lnTo>
                      <a:pt x="13080" y="15798"/>
                    </a:lnTo>
                    <a:lnTo>
                      <a:pt x="13065" y="16083"/>
                    </a:lnTo>
                    <a:lnTo>
                      <a:pt x="12705" y="16501"/>
                    </a:lnTo>
                    <a:lnTo>
                      <a:pt x="11247" y="17011"/>
                    </a:lnTo>
                    <a:lnTo>
                      <a:pt x="10079" y="17443"/>
                    </a:lnTo>
                    <a:lnTo>
                      <a:pt x="7660" y="17768"/>
                    </a:lnTo>
                    <a:lnTo>
                      <a:pt x="6556" y="17381"/>
                    </a:lnTo>
                    <a:lnTo>
                      <a:pt x="5598" y="14996"/>
                    </a:lnTo>
                    <a:lnTo>
                      <a:pt x="5963" y="13749"/>
                    </a:lnTo>
                    <a:lnTo>
                      <a:pt x="13111" y="11407"/>
                    </a:lnTo>
                    <a:lnTo>
                      <a:pt x="13111" y="400"/>
                    </a:lnTo>
                    <a:lnTo>
                      <a:pt x="11693" y="66"/>
                    </a:lnTo>
                    <a:lnTo>
                      <a:pt x="9316" y="0"/>
                    </a:lnTo>
                    <a:lnTo>
                      <a:pt x="6995" y="264"/>
                    </a:lnTo>
                    <a:lnTo>
                      <a:pt x="4728" y="808"/>
                    </a:lnTo>
                    <a:lnTo>
                      <a:pt x="2514" y="1588"/>
                    </a:lnTo>
                    <a:lnTo>
                      <a:pt x="2255" y="1694"/>
                    </a:lnTo>
                    <a:lnTo>
                      <a:pt x="1928" y="2038"/>
                    </a:lnTo>
                    <a:lnTo>
                      <a:pt x="2052" y="3462"/>
                    </a:lnTo>
                    <a:lnTo>
                      <a:pt x="2259" y="4720"/>
                    </a:lnTo>
                    <a:lnTo>
                      <a:pt x="2433" y="5966"/>
                    </a:lnTo>
                    <a:lnTo>
                      <a:pt x="4295" y="5247"/>
                    </a:lnTo>
                    <a:lnTo>
                      <a:pt x="6156" y="4720"/>
                    </a:lnTo>
                    <a:lnTo>
                      <a:pt x="8046" y="4446"/>
                    </a:lnTo>
                    <a:lnTo>
                      <a:pt x="9993" y="4495"/>
                    </a:lnTo>
                    <a:lnTo>
                      <a:pt x="11354" y="4867"/>
                    </a:lnTo>
                    <a:lnTo>
                      <a:pt x="12303" y="5590"/>
                    </a:lnTo>
                    <a:lnTo>
                      <a:pt x="12791" y="6608"/>
                    </a:lnTo>
                    <a:lnTo>
                      <a:pt x="12772" y="7877"/>
                    </a:lnTo>
                    <a:lnTo>
                      <a:pt x="12481" y="7900"/>
                    </a:lnTo>
                    <a:lnTo>
                      <a:pt x="12171" y="7917"/>
                    </a:lnTo>
                    <a:lnTo>
                      <a:pt x="11864" y="7949"/>
                    </a:lnTo>
                    <a:lnTo>
                      <a:pt x="2965" y="10433"/>
                    </a:lnTo>
                    <a:lnTo>
                      <a:pt x="0" y="16871"/>
                    </a:lnTo>
                    <a:lnTo>
                      <a:pt x="1399" y="19553"/>
                    </a:lnTo>
                    <a:lnTo>
                      <a:pt x="4114" y="21207"/>
                    </a:lnTo>
                    <a:lnTo>
                      <a:pt x="7789" y="21545"/>
                    </a:lnTo>
                    <a:lnTo>
                      <a:pt x="9428" y="21292"/>
                    </a:lnTo>
                    <a:lnTo>
                      <a:pt x="10985" y="20848"/>
                    </a:lnTo>
                    <a:lnTo>
                      <a:pt x="12448" y="20178"/>
                    </a:lnTo>
                    <a:lnTo>
                      <a:pt x="13804" y="19247"/>
                    </a:lnTo>
                    <a:lnTo>
                      <a:pt x="15334" y="20646"/>
                    </a:lnTo>
                    <a:lnTo>
                      <a:pt x="17098" y="21371"/>
                    </a:lnTo>
                    <a:lnTo>
                      <a:pt x="19050" y="21600"/>
                    </a:lnTo>
                    <a:lnTo>
                      <a:pt x="21142" y="21515"/>
                    </a:lnTo>
                    <a:lnTo>
                      <a:pt x="21397" y="19247"/>
                    </a:lnTo>
                    <a:lnTo>
                      <a:pt x="21564" y="17768"/>
                    </a:lnTo>
                    <a:lnTo>
                      <a:pt x="21600" y="17456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8" name="Figura">
                <a:extLst>
                  <a:ext uri="{FF2B5EF4-FFF2-40B4-BE49-F238E27FC236}">
                    <a16:creationId xmlns:a16="http://schemas.microsoft.com/office/drawing/2014/main" id="{900CC215-C000-7F45-B77E-9FDCEB81E4AE}"/>
                  </a:ext>
                </a:extLst>
              </p:cNvPr>
              <p:cNvSpPr/>
              <p:nvPr/>
            </p:nvSpPr>
            <p:spPr>
              <a:xfrm>
                <a:off x="124434" y="0"/>
                <a:ext cx="75490" cy="1570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183"/>
                    </a:moveTo>
                    <a:lnTo>
                      <a:pt x="19372" y="18183"/>
                    </a:lnTo>
                    <a:lnTo>
                      <a:pt x="14550" y="18174"/>
                    </a:lnTo>
                    <a:lnTo>
                      <a:pt x="13791" y="17846"/>
                    </a:lnTo>
                    <a:lnTo>
                      <a:pt x="13747" y="16012"/>
                    </a:lnTo>
                    <a:lnTo>
                      <a:pt x="13714" y="9124"/>
                    </a:lnTo>
                    <a:lnTo>
                      <a:pt x="13682" y="7763"/>
                    </a:lnTo>
                    <a:lnTo>
                      <a:pt x="14067" y="7648"/>
                    </a:lnTo>
                    <a:lnTo>
                      <a:pt x="14274" y="7587"/>
                    </a:lnTo>
                    <a:lnTo>
                      <a:pt x="17545" y="7658"/>
                    </a:lnTo>
                    <a:lnTo>
                      <a:pt x="19449" y="7627"/>
                    </a:lnTo>
                    <a:lnTo>
                      <a:pt x="21400" y="7627"/>
                    </a:lnTo>
                    <a:lnTo>
                      <a:pt x="21400" y="4198"/>
                    </a:lnTo>
                    <a:lnTo>
                      <a:pt x="13689" y="4198"/>
                    </a:lnTo>
                    <a:lnTo>
                      <a:pt x="13689" y="0"/>
                    </a:lnTo>
                    <a:lnTo>
                      <a:pt x="11748" y="98"/>
                    </a:lnTo>
                    <a:lnTo>
                      <a:pt x="10048" y="173"/>
                    </a:lnTo>
                    <a:lnTo>
                      <a:pt x="5051" y="480"/>
                    </a:lnTo>
                    <a:lnTo>
                      <a:pt x="5051" y="4131"/>
                    </a:lnTo>
                    <a:lnTo>
                      <a:pt x="1032" y="4301"/>
                    </a:lnTo>
                    <a:lnTo>
                      <a:pt x="923" y="4357"/>
                    </a:lnTo>
                    <a:lnTo>
                      <a:pt x="672" y="4425"/>
                    </a:lnTo>
                    <a:lnTo>
                      <a:pt x="0" y="7627"/>
                    </a:lnTo>
                    <a:lnTo>
                      <a:pt x="880" y="7627"/>
                    </a:lnTo>
                    <a:lnTo>
                      <a:pt x="1421" y="7623"/>
                    </a:lnTo>
                    <a:lnTo>
                      <a:pt x="5044" y="7648"/>
                    </a:lnTo>
                    <a:lnTo>
                      <a:pt x="5062" y="16012"/>
                    </a:lnTo>
                    <a:lnTo>
                      <a:pt x="9296" y="21076"/>
                    </a:lnTo>
                    <a:lnTo>
                      <a:pt x="16407" y="21600"/>
                    </a:lnTo>
                    <a:lnTo>
                      <a:pt x="18591" y="21570"/>
                    </a:lnTo>
                    <a:lnTo>
                      <a:pt x="20844" y="21549"/>
                    </a:lnTo>
                    <a:lnTo>
                      <a:pt x="21600" y="18183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Figura">
                <a:extLst>
                  <a:ext uri="{FF2B5EF4-FFF2-40B4-BE49-F238E27FC236}">
                    <a16:creationId xmlns:a16="http://schemas.microsoft.com/office/drawing/2014/main" id="{99F83CF6-F3AC-A84F-AE9E-64E5DC33AE7E}"/>
                  </a:ext>
                </a:extLst>
              </p:cNvPr>
              <p:cNvSpPr/>
              <p:nvPr/>
            </p:nvSpPr>
            <p:spPr>
              <a:xfrm>
                <a:off x="216712" y="29095"/>
                <a:ext cx="114174" cy="128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693"/>
                    </a:moveTo>
                    <a:lnTo>
                      <a:pt x="21567" y="8270"/>
                    </a:lnTo>
                    <a:lnTo>
                      <a:pt x="21550" y="7530"/>
                    </a:lnTo>
                    <a:lnTo>
                      <a:pt x="21031" y="5478"/>
                    </a:lnTo>
                    <a:lnTo>
                      <a:pt x="20322" y="4155"/>
                    </a:lnTo>
                    <a:lnTo>
                      <a:pt x="20072" y="3688"/>
                    </a:lnTo>
                    <a:lnTo>
                      <a:pt x="17275" y="1304"/>
                    </a:lnTo>
                    <a:lnTo>
                      <a:pt x="15634" y="754"/>
                    </a:lnTo>
                    <a:lnTo>
                      <a:pt x="15634" y="8270"/>
                    </a:lnTo>
                    <a:lnTo>
                      <a:pt x="6473" y="8270"/>
                    </a:lnTo>
                    <a:lnTo>
                      <a:pt x="6752" y="6761"/>
                    </a:lnTo>
                    <a:lnTo>
                      <a:pt x="7749" y="5461"/>
                    </a:lnTo>
                    <a:lnTo>
                      <a:pt x="9270" y="4537"/>
                    </a:lnTo>
                    <a:lnTo>
                      <a:pt x="11115" y="4155"/>
                    </a:lnTo>
                    <a:lnTo>
                      <a:pt x="13054" y="4389"/>
                    </a:lnTo>
                    <a:lnTo>
                      <a:pt x="14495" y="5182"/>
                    </a:lnTo>
                    <a:lnTo>
                      <a:pt x="15377" y="6488"/>
                    </a:lnTo>
                    <a:lnTo>
                      <a:pt x="15634" y="8270"/>
                    </a:lnTo>
                    <a:lnTo>
                      <a:pt x="15634" y="754"/>
                    </a:lnTo>
                    <a:lnTo>
                      <a:pt x="13522" y="43"/>
                    </a:lnTo>
                    <a:lnTo>
                      <a:pt x="9390" y="0"/>
                    </a:lnTo>
                    <a:lnTo>
                      <a:pt x="5457" y="1272"/>
                    </a:lnTo>
                    <a:lnTo>
                      <a:pt x="3054" y="2975"/>
                    </a:lnTo>
                    <a:lnTo>
                      <a:pt x="1389" y="5044"/>
                    </a:lnTo>
                    <a:lnTo>
                      <a:pt x="394" y="7428"/>
                    </a:lnTo>
                    <a:lnTo>
                      <a:pt x="0" y="10081"/>
                    </a:lnTo>
                    <a:lnTo>
                      <a:pt x="233" y="13147"/>
                    </a:lnTo>
                    <a:lnTo>
                      <a:pt x="6735" y="20483"/>
                    </a:lnTo>
                    <a:lnTo>
                      <a:pt x="13294" y="21600"/>
                    </a:lnTo>
                    <a:lnTo>
                      <a:pt x="16581" y="21208"/>
                    </a:lnTo>
                    <a:lnTo>
                      <a:pt x="19849" y="20292"/>
                    </a:lnTo>
                    <a:lnTo>
                      <a:pt x="20132" y="20191"/>
                    </a:lnTo>
                    <a:lnTo>
                      <a:pt x="20512" y="19876"/>
                    </a:lnTo>
                    <a:lnTo>
                      <a:pt x="20512" y="18395"/>
                    </a:lnTo>
                    <a:lnTo>
                      <a:pt x="20416" y="17127"/>
                    </a:lnTo>
                    <a:lnTo>
                      <a:pt x="20406" y="16953"/>
                    </a:lnTo>
                    <a:lnTo>
                      <a:pt x="20346" y="15806"/>
                    </a:lnTo>
                    <a:lnTo>
                      <a:pt x="14493" y="16953"/>
                    </a:lnTo>
                    <a:lnTo>
                      <a:pt x="9976" y="16608"/>
                    </a:lnTo>
                    <a:lnTo>
                      <a:pt x="7124" y="14867"/>
                    </a:lnTo>
                    <a:lnTo>
                      <a:pt x="6259" y="11822"/>
                    </a:lnTo>
                    <a:lnTo>
                      <a:pt x="21156" y="11822"/>
                    </a:lnTo>
                    <a:lnTo>
                      <a:pt x="21600" y="9693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62" name="object 44" descr="object 44">
              <a:extLst>
                <a:ext uri="{FF2B5EF4-FFF2-40B4-BE49-F238E27FC236}">
                  <a16:creationId xmlns:a16="http://schemas.microsoft.com/office/drawing/2014/main" id="{D661505D-1829-6440-B8A1-E2F46FE79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0" y="8321"/>
              <a:ext cx="134244" cy="1807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3" name="object 45">
              <a:extLst>
                <a:ext uri="{FF2B5EF4-FFF2-40B4-BE49-F238E27FC236}">
                  <a16:creationId xmlns:a16="http://schemas.microsoft.com/office/drawing/2014/main" id="{351586FF-5299-5F47-95B7-31ED80B366B8}"/>
                </a:ext>
              </a:extLst>
            </p:cNvPr>
            <p:cNvGrpSpPr/>
            <p:nvPr/>
          </p:nvGrpSpPr>
          <p:grpSpPr>
            <a:xfrm>
              <a:off x="160453" y="0"/>
              <a:ext cx="99797" cy="189078"/>
              <a:chOff x="0" y="0"/>
              <a:chExt cx="99796" cy="189077"/>
            </a:xfrm>
          </p:grpSpPr>
          <p:sp>
            <p:nvSpPr>
              <p:cNvPr id="64" name="Figura">
                <a:extLst>
                  <a:ext uri="{FF2B5EF4-FFF2-40B4-BE49-F238E27FC236}">
                    <a16:creationId xmlns:a16="http://schemas.microsoft.com/office/drawing/2014/main" id="{F9AD9A28-E3EF-D145-BC49-C325073A81F8}"/>
                  </a:ext>
                </a:extLst>
              </p:cNvPr>
              <p:cNvSpPr/>
              <p:nvPr/>
            </p:nvSpPr>
            <p:spPr>
              <a:xfrm>
                <a:off x="0" y="0"/>
                <a:ext cx="45250" cy="1890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767"/>
                    </a:moveTo>
                    <a:lnTo>
                      <a:pt x="15477" y="18594"/>
                    </a:lnTo>
                    <a:lnTo>
                      <a:pt x="14804" y="18420"/>
                    </a:lnTo>
                    <a:lnTo>
                      <a:pt x="14446" y="16743"/>
                    </a:lnTo>
                    <a:lnTo>
                      <a:pt x="14470" y="0"/>
                    </a:lnTo>
                    <a:lnTo>
                      <a:pt x="206" y="0"/>
                    </a:lnTo>
                    <a:lnTo>
                      <a:pt x="0" y="384"/>
                    </a:lnTo>
                    <a:lnTo>
                      <a:pt x="18" y="18323"/>
                    </a:lnTo>
                    <a:lnTo>
                      <a:pt x="145" y="18685"/>
                    </a:lnTo>
                    <a:lnTo>
                      <a:pt x="485" y="19028"/>
                    </a:lnTo>
                    <a:lnTo>
                      <a:pt x="3007" y="20341"/>
                    </a:lnTo>
                    <a:lnTo>
                      <a:pt x="7329" y="21208"/>
                    </a:lnTo>
                    <a:lnTo>
                      <a:pt x="13222" y="21600"/>
                    </a:lnTo>
                    <a:lnTo>
                      <a:pt x="20442" y="21484"/>
                    </a:lnTo>
                    <a:lnTo>
                      <a:pt x="21600" y="18767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5" name="Rectángulo">
                <a:extLst>
                  <a:ext uri="{FF2B5EF4-FFF2-40B4-BE49-F238E27FC236}">
                    <a16:creationId xmlns:a16="http://schemas.microsoft.com/office/drawing/2014/main" id="{4C293B53-7913-7D40-B52D-1AFCDCCE0E68}"/>
                  </a:ext>
                </a:extLst>
              </p:cNvPr>
              <p:cNvSpPr/>
              <p:nvPr/>
            </p:nvSpPr>
            <p:spPr>
              <a:xfrm>
                <a:off x="70128" y="62738"/>
                <a:ext cx="29009" cy="123038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6" name="Figura">
                <a:extLst>
                  <a:ext uri="{FF2B5EF4-FFF2-40B4-BE49-F238E27FC236}">
                    <a16:creationId xmlns:a16="http://schemas.microsoft.com/office/drawing/2014/main" id="{18338406-3222-CA4D-B181-AA89ED2E7D70}"/>
                  </a:ext>
                </a:extLst>
              </p:cNvPr>
              <p:cNvSpPr/>
              <p:nvPr/>
            </p:nvSpPr>
            <p:spPr>
              <a:xfrm>
                <a:off x="70154" y="12559"/>
                <a:ext cx="29643" cy="30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575"/>
                    </a:moveTo>
                    <a:lnTo>
                      <a:pt x="21572" y="0"/>
                    </a:lnTo>
                    <a:lnTo>
                      <a:pt x="0" y="0"/>
                    </a:lnTo>
                    <a:lnTo>
                      <a:pt x="0" y="21573"/>
                    </a:lnTo>
                    <a:lnTo>
                      <a:pt x="9375" y="21600"/>
                    </a:lnTo>
                    <a:lnTo>
                      <a:pt x="21600" y="9575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0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77" name="object 10">
            <a:extLst>
              <a:ext uri="{FF2B5EF4-FFF2-40B4-BE49-F238E27FC236}">
                <a16:creationId xmlns:a16="http://schemas.microsoft.com/office/drawing/2014/main" id="{E0FD2AD5-21B1-2247-8B6C-5CAB7B44C1C9}"/>
              </a:ext>
            </a:extLst>
          </p:cNvPr>
          <p:cNvSpPr/>
          <p:nvPr userDrawn="1"/>
        </p:nvSpPr>
        <p:spPr>
          <a:xfrm>
            <a:off x="2235930" y="5869126"/>
            <a:ext cx="363256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tIns="0" rIns="45719"/>
          <a:lstStyle/>
          <a:p>
            <a:endParaRPr/>
          </a:p>
        </p:txBody>
      </p:sp>
      <p:sp>
        <p:nvSpPr>
          <p:cNvPr id="78" name="object 11">
            <a:extLst>
              <a:ext uri="{FF2B5EF4-FFF2-40B4-BE49-F238E27FC236}">
                <a16:creationId xmlns:a16="http://schemas.microsoft.com/office/drawing/2014/main" id="{DFAA9688-24D6-DC49-AE34-BC14594BDAF6}"/>
              </a:ext>
            </a:extLst>
          </p:cNvPr>
          <p:cNvSpPr/>
          <p:nvPr userDrawn="1"/>
        </p:nvSpPr>
        <p:spPr>
          <a:xfrm>
            <a:off x="2235930" y="3626893"/>
            <a:ext cx="363256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tIns="0" rIns="45719"/>
          <a:lstStyle/>
          <a:p>
            <a:endParaRPr/>
          </a:p>
        </p:txBody>
      </p:sp>
      <p:sp>
        <p:nvSpPr>
          <p:cNvPr id="79" name="object 12">
            <a:extLst>
              <a:ext uri="{FF2B5EF4-FFF2-40B4-BE49-F238E27FC236}">
                <a16:creationId xmlns:a16="http://schemas.microsoft.com/office/drawing/2014/main" id="{954415AF-1E9F-7B40-A16C-23B4052DC245}"/>
              </a:ext>
            </a:extLst>
          </p:cNvPr>
          <p:cNvSpPr/>
          <p:nvPr userDrawn="1"/>
        </p:nvSpPr>
        <p:spPr>
          <a:xfrm>
            <a:off x="7933501" y="3626893"/>
            <a:ext cx="363257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tIns="0" rIns="45719"/>
          <a:lstStyle/>
          <a:p>
            <a:endParaRPr/>
          </a:p>
        </p:txBody>
      </p:sp>
      <p:sp>
        <p:nvSpPr>
          <p:cNvPr id="80" name="object 13">
            <a:extLst>
              <a:ext uri="{FF2B5EF4-FFF2-40B4-BE49-F238E27FC236}">
                <a16:creationId xmlns:a16="http://schemas.microsoft.com/office/drawing/2014/main" id="{6727F041-4469-9648-8AEF-2CF09F41A131}"/>
              </a:ext>
            </a:extLst>
          </p:cNvPr>
          <p:cNvSpPr/>
          <p:nvPr userDrawn="1"/>
        </p:nvSpPr>
        <p:spPr>
          <a:xfrm>
            <a:off x="13609890" y="3626893"/>
            <a:ext cx="362863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tIns="0" rIns="45719"/>
          <a:lstStyle/>
          <a:p>
            <a:endParaRPr/>
          </a:p>
        </p:txBody>
      </p:sp>
      <p:sp>
        <p:nvSpPr>
          <p:cNvPr id="81" name="object 14">
            <a:extLst>
              <a:ext uri="{FF2B5EF4-FFF2-40B4-BE49-F238E27FC236}">
                <a16:creationId xmlns:a16="http://schemas.microsoft.com/office/drawing/2014/main" id="{B4B22683-345D-9C41-AEEC-89FEC1E5E0ED}"/>
              </a:ext>
            </a:extLst>
          </p:cNvPr>
          <p:cNvSpPr/>
          <p:nvPr userDrawn="1"/>
        </p:nvSpPr>
        <p:spPr>
          <a:xfrm>
            <a:off x="7933501" y="6132111"/>
            <a:ext cx="363257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tIns="0" rIns="45719"/>
          <a:lstStyle/>
          <a:p>
            <a:endParaRPr/>
          </a:p>
        </p:txBody>
      </p:sp>
      <p:sp>
        <p:nvSpPr>
          <p:cNvPr id="82" name="object 15">
            <a:extLst>
              <a:ext uri="{FF2B5EF4-FFF2-40B4-BE49-F238E27FC236}">
                <a16:creationId xmlns:a16="http://schemas.microsoft.com/office/drawing/2014/main" id="{40D40279-DB17-274E-8676-6836F06F0B4E}"/>
              </a:ext>
            </a:extLst>
          </p:cNvPr>
          <p:cNvSpPr/>
          <p:nvPr userDrawn="1"/>
        </p:nvSpPr>
        <p:spPr>
          <a:xfrm>
            <a:off x="7933501" y="8364233"/>
            <a:ext cx="363257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tIns="0" rIns="45719"/>
          <a:lstStyle/>
          <a:p>
            <a:endParaRPr/>
          </a:p>
        </p:txBody>
      </p:sp>
      <p:sp>
        <p:nvSpPr>
          <p:cNvPr id="83" name="object 16">
            <a:extLst>
              <a:ext uri="{FF2B5EF4-FFF2-40B4-BE49-F238E27FC236}">
                <a16:creationId xmlns:a16="http://schemas.microsoft.com/office/drawing/2014/main" id="{C05234AE-3FF5-C64A-B498-D2081F43BB44}"/>
              </a:ext>
            </a:extLst>
          </p:cNvPr>
          <p:cNvSpPr/>
          <p:nvPr userDrawn="1"/>
        </p:nvSpPr>
        <p:spPr>
          <a:xfrm>
            <a:off x="2235930" y="8367691"/>
            <a:ext cx="363256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tIns="0" rIns="45719"/>
          <a:lstStyle/>
          <a:p>
            <a:endParaRPr/>
          </a:p>
        </p:txBody>
      </p:sp>
      <p:sp>
        <p:nvSpPr>
          <p:cNvPr id="88" name="Marcador de texto 87">
            <a:extLst>
              <a:ext uri="{FF2B5EF4-FFF2-40B4-BE49-F238E27FC236}">
                <a16:creationId xmlns:a16="http://schemas.microsoft.com/office/drawing/2014/main" id="{01F41F8D-9973-E24C-9F3C-6A23C1BBCF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23226" y="3847363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89" name="Marcador de texto 87">
            <a:extLst>
              <a:ext uri="{FF2B5EF4-FFF2-40B4-BE49-F238E27FC236}">
                <a16:creationId xmlns:a16="http://schemas.microsoft.com/office/drawing/2014/main" id="{29266709-E1A0-054A-9F05-DA67E64D52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3226" y="4407631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0" name="Marcador de texto 87">
            <a:extLst>
              <a:ext uri="{FF2B5EF4-FFF2-40B4-BE49-F238E27FC236}">
                <a16:creationId xmlns:a16="http://schemas.microsoft.com/office/drawing/2014/main" id="{489BD4C1-9E3A-614C-8D1B-B751D9756F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23226" y="6072579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1" name="Marcador de texto 87">
            <a:extLst>
              <a:ext uri="{FF2B5EF4-FFF2-40B4-BE49-F238E27FC236}">
                <a16:creationId xmlns:a16="http://schemas.microsoft.com/office/drawing/2014/main" id="{BC70EDC3-5FCC-6744-A635-23DA654813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23226" y="6632847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2" name="Marcador de texto 87">
            <a:extLst>
              <a:ext uri="{FF2B5EF4-FFF2-40B4-BE49-F238E27FC236}">
                <a16:creationId xmlns:a16="http://schemas.microsoft.com/office/drawing/2014/main" id="{898354B6-63C1-2347-912D-1573A9FE8AB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23226" y="8572644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2400">
                <a:solidFill>
                  <a:srgbClr val="FFDB6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3" name="Marcador de texto 87">
            <a:extLst>
              <a:ext uri="{FF2B5EF4-FFF2-40B4-BE49-F238E27FC236}">
                <a16:creationId xmlns:a16="http://schemas.microsoft.com/office/drawing/2014/main" id="{C8F07D08-1B81-994C-B890-50C1C1CA2A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23226" y="9132912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4" name="Marcador de texto 87">
            <a:extLst>
              <a:ext uri="{FF2B5EF4-FFF2-40B4-BE49-F238E27FC236}">
                <a16:creationId xmlns:a16="http://schemas.microsoft.com/office/drawing/2014/main" id="{ECB60BC8-4248-F945-8CF2-9CD59BB2E9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36905" y="8572644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2400">
                <a:solidFill>
                  <a:srgbClr val="FFDB6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5" name="Marcador de texto 87">
            <a:extLst>
              <a:ext uri="{FF2B5EF4-FFF2-40B4-BE49-F238E27FC236}">
                <a16:creationId xmlns:a16="http://schemas.microsoft.com/office/drawing/2014/main" id="{C431B938-6963-464F-A28C-54C61A6D49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36905" y="9132912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9" name="Marcador de texto 87">
            <a:extLst>
              <a:ext uri="{FF2B5EF4-FFF2-40B4-BE49-F238E27FC236}">
                <a16:creationId xmlns:a16="http://schemas.microsoft.com/office/drawing/2014/main" id="{377FE097-A8C2-5B4E-9369-E46880810E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36905" y="6339432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2400">
                <a:solidFill>
                  <a:srgbClr val="FFDB6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0" name="Marcador de texto 87">
            <a:extLst>
              <a:ext uri="{FF2B5EF4-FFF2-40B4-BE49-F238E27FC236}">
                <a16:creationId xmlns:a16="http://schemas.microsoft.com/office/drawing/2014/main" id="{06F81EA7-DE23-494A-A219-10F9A828C07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36905" y="6899700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1" name="Marcador de texto 87">
            <a:extLst>
              <a:ext uri="{FF2B5EF4-FFF2-40B4-BE49-F238E27FC236}">
                <a16:creationId xmlns:a16="http://schemas.microsoft.com/office/drawing/2014/main" id="{16C81902-78D3-334F-A10E-03BE7748BC8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36905" y="3847363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2400">
                <a:solidFill>
                  <a:srgbClr val="FFDB6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2" name="Marcador de texto 87">
            <a:extLst>
              <a:ext uri="{FF2B5EF4-FFF2-40B4-BE49-F238E27FC236}">
                <a16:creationId xmlns:a16="http://schemas.microsoft.com/office/drawing/2014/main" id="{2E96F45E-6FDF-0042-AA5C-C47A0182706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36905" y="4407631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3" name="Marcador de texto 87">
            <a:extLst>
              <a:ext uri="{FF2B5EF4-FFF2-40B4-BE49-F238E27FC236}">
                <a16:creationId xmlns:a16="http://schemas.microsoft.com/office/drawing/2014/main" id="{E5690B71-45B0-164C-B8BE-D695A308B99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3611991" y="3847363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2400">
                <a:solidFill>
                  <a:srgbClr val="FFDB6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4" name="Marcador de texto 87">
            <a:extLst>
              <a:ext uri="{FF2B5EF4-FFF2-40B4-BE49-F238E27FC236}">
                <a16:creationId xmlns:a16="http://schemas.microsoft.com/office/drawing/2014/main" id="{804CEA39-F6EA-6D48-B7CD-900855D6B0B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3611991" y="4407631"/>
            <a:ext cx="4684860" cy="432237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5" name="Marcador de texto vertical 3">
            <a:extLst>
              <a:ext uri="{FF2B5EF4-FFF2-40B4-BE49-F238E27FC236}">
                <a16:creationId xmlns:a16="http://schemas.microsoft.com/office/drawing/2014/main" id="{2A72C089-DBB4-7442-9E82-1293A358C94A}"/>
              </a:ext>
            </a:extLst>
          </p:cNvPr>
          <p:cNvSpPr>
            <a:spLocks noGrp="1"/>
          </p:cNvSpPr>
          <p:nvPr>
            <p:ph type="body" orient="vert" sz="quarter" idx="24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3664278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B84D450C-E856-944B-9DA2-D09209F4CE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AA0C578-F3A6-F642-923D-3FA9439FCA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26" y="1812704"/>
            <a:ext cx="10364062" cy="1016221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4900">
                <a:solidFill>
                  <a:schemeClr val="tx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77" name="object 10">
            <a:extLst>
              <a:ext uri="{FF2B5EF4-FFF2-40B4-BE49-F238E27FC236}">
                <a16:creationId xmlns:a16="http://schemas.microsoft.com/office/drawing/2014/main" id="{E0FD2AD5-21B1-2247-8B6C-5CAB7B44C1C9}"/>
              </a:ext>
            </a:extLst>
          </p:cNvPr>
          <p:cNvSpPr/>
          <p:nvPr userDrawn="1"/>
        </p:nvSpPr>
        <p:spPr>
          <a:xfrm>
            <a:off x="2235930" y="5869126"/>
            <a:ext cx="363256" cy="0"/>
          </a:xfrm>
          <a:prstGeom prst="line">
            <a:avLst/>
          </a:prstGeom>
          <a:ln w="10470">
            <a:solidFill>
              <a:schemeClr val="tx1"/>
            </a:solidFill>
          </a:ln>
        </p:spPr>
        <p:txBody>
          <a:bodyPr lIns="45719" rIns="45719"/>
          <a:lstStyle/>
          <a:p>
            <a:endParaRPr>
              <a:highlight>
                <a:srgbClr val="000000"/>
              </a:highlight>
            </a:endParaRPr>
          </a:p>
        </p:txBody>
      </p:sp>
      <p:sp>
        <p:nvSpPr>
          <p:cNvPr id="78" name="object 11">
            <a:extLst>
              <a:ext uri="{FF2B5EF4-FFF2-40B4-BE49-F238E27FC236}">
                <a16:creationId xmlns:a16="http://schemas.microsoft.com/office/drawing/2014/main" id="{DFAA9688-24D6-DC49-AE34-BC14594BDAF6}"/>
              </a:ext>
            </a:extLst>
          </p:cNvPr>
          <p:cNvSpPr/>
          <p:nvPr userDrawn="1"/>
        </p:nvSpPr>
        <p:spPr>
          <a:xfrm>
            <a:off x="2235930" y="3626893"/>
            <a:ext cx="363256" cy="0"/>
          </a:xfrm>
          <a:prstGeom prst="line">
            <a:avLst/>
          </a:prstGeom>
          <a:ln w="10470">
            <a:solidFill>
              <a:schemeClr val="tx1"/>
            </a:solidFill>
          </a:ln>
        </p:spPr>
        <p:txBody>
          <a:bodyPr lIns="45719" rIns="45719"/>
          <a:lstStyle/>
          <a:p>
            <a:endParaRPr>
              <a:highlight>
                <a:srgbClr val="000000"/>
              </a:highlight>
            </a:endParaRPr>
          </a:p>
        </p:txBody>
      </p:sp>
      <p:sp>
        <p:nvSpPr>
          <p:cNvPr id="79" name="object 12">
            <a:extLst>
              <a:ext uri="{FF2B5EF4-FFF2-40B4-BE49-F238E27FC236}">
                <a16:creationId xmlns:a16="http://schemas.microsoft.com/office/drawing/2014/main" id="{954415AF-1E9F-7B40-A16C-23B4052DC245}"/>
              </a:ext>
            </a:extLst>
          </p:cNvPr>
          <p:cNvSpPr/>
          <p:nvPr userDrawn="1"/>
        </p:nvSpPr>
        <p:spPr>
          <a:xfrm>
            <a:off x="7933501" y="3626893"/>
            <a:ext cx="363257" cy="0"/>
          </a:xfrm>
          <a:prstGeom prst="line">
            <a:avLst/>
          </a:prstGeom>
          <a:ln w="10470">
            <a:solidFill>
              <a:schemeClr val="tx1"/>
            </a:solidFill>
          </a:ln>
        </p:spPr>
        <p:txBody>
          <a:bodyPr lIns="45719" rIns="45719"/>
          <a:lstStyle/>
          <a:p>
            <a:endParaRPr>
              <a:highlight>
                <a:srgbClr val="000000"/>
              </a:highlight>
            </a:endParaRPr>
          </a:p>
        </p:txBody>
      </p:sp>
      <p:sp>
        <p:nvSpPr>
          <p:cNvPr id="80" name="object 13">
            <a:extLst>
              <a:ext uri="{FF2B5EF4-FFF2-40B4-BE49-F238E27FC236}">
                <a16:creationId xmlns:a16="http://schemas.microsoft.com/office/drawing/2014/main" id="{6727F041-4469-9648-8AEF-2CF09F41A131}"/>
              </a:ext>
            </a:extLst>
          </p:cNvPr>
          <p:cNvSpPr/>
          <p:nvPr userDrawn="1"/>
        </p:nvSpPr>
        <p:spPr>
          <a:xfrm>
            <a:off x="13609890" y="3626893"/>
            <a:ext cx="362863" cy="0"/>
          </a:xfrm>
          <a:prstGeom prst="line">
            <a:avLst/>
          </a:prstGeom>
          <a:ln w="10470">
            <a:solidFill>
              <a:schemeClr val="tx1"/>
            </a:solidFill>
          </a:ln>
        </p:spPr>
        <p:txBody>
          <a:bodyPr lIns="45719" rIns="45719"/>
          <a:lstStyle/>
          <a:p>
            <a:endParaRPr>
              <a:highlight>
                <a:srgbClr val="000000"/>
              </a:highlight>
            </a:endParaRPr>
          </a:p>
        </p:txBody>
      </p:sp>
      <p:sp>
        <p:nvSpPr>
          <p:cNvPr id="81" name="object 14">
            <a:extLst>
              <a:ext uri="{FF2B5EF4-FFF2-40B4-BE49-F238E27FC236}">
                <a16:creationId xmlns:a16="http://schemas.microsoft.com/office/drawing/2014/main" id="{B4B22683-345D-9C41-AEEC-89FEC1E5E0ED}"/>
              </a:ext>
            </a:extLst>
          </p:cNvPr>
          <p:cNvSpPr/>
          <p:nvPr userDrawn="1"/>
        </p:nvSpPr>
        <p:spPr>
          <a:xfrm>
            <a:off x="7933501" y="6132111"/>
            <a:ext cx="363257" cy="0"/>
          </a:xfrm>
          <a:prstGeom prst="line">
            <a:avLst/>
          </a:prstGeom>
          <a:ln w="10470">
            <a:solidFill>
              <a:schemeClr val="tx1"/>
            </a:solidFill>
          </a:ln>
        </p:spPr>
        <p:txBody>
          <a:bodyPr lIns="45719" rIns="45719"/>
          <a:lstStyle/>
          <a:p>
            <a:endParaRPr>
              <a:highlight>
                <a:srgbClr val="000000"/>
              </a:highlight>
            </a:endParaRPr>
          </a:p>
        </p:txBody>
      </p:sp>
      <p:sp>
        <p:nvSpPr>
          <p:cNvPr id="82" name="object 15">
            <a:extLst>
              <a:ext uri="{FF2B5EF4-FFF2-40B4-BE49-F238E27FC236}">
                <a16:creationId xmlns:a16="http://schemas.microsoft.com/office/drawing/2014/main" id="{40D40279-DB17-274E-8676-6836F06F0B4E}"/>
              </a:ext>
            </a:extLst>
          </p:cNvPr>
          <p:cNvSpPr/>
          <p:nvPr userDrawn="1"/>
        </p:nvSpPr>
        <p:spPr>
          <a:xfrm>
            <a:off x="7933501" y="8364233"/>
            <a:ext cx="363257" cy="0"/>
          </a:xfrm>
          <a:prstGeom prst="line">
            <a:avLst/>
          </a:prstGeom>
          <a:ln w="10470">
            <a:solidFill>
              <a:schemeClr val="tx1"/>
            </a:solidFill>
          </a:ln>
        </p:spPr>
        <p:txBody>
          <a:bodyPr lIns="45719" rIns="45719"/>
          <a:lstStyle/>
          <a:p>
            <a:endParaRPr>
              <a:highlight>
                <a:srgbClr val="000000"/>
              </a:highlight>
            </a:endParaRPr>
          </a:p>
        </p:txBody>
      </p:sp>
      <p:sp>
        <p:nvSpPr>
          <p:cNvPr id="83" name="object 16">
            <a:extLst>
              <a:ext uri="{FF2B5EF4-FFF2-40B4-BE49-F238E27FC236}">
                <a16:creationId xmlns:a16="http://schemas.microsoft.com/office/drawing/2014/main" id="{C05234AE-3FF5-C64A-B498-D2081F43BB44}"/>
              </a:ext>
            </a:extLst>
          </p:cNvPr>
          <p:cNvSpPr/>
          <p:nvPr userDrawn="1"/>
        </p:nvSpPr>
        <p:spPr>
          <a:xfrm>
            <a:off x="2235930" y="8367691"/>
            <a:ext cx="363256" cy="0"/>
          </a:xfrm>
          <a:prstGeom prst="line">
            <a:avLst/>
          </a:prstGeom>
          <a:ln w="10470">
            <a:solidFill>
              <a:schemeClr val="tx1"/>
            </a:solidFill>
          </a:ln>
        </p:spPr>
        <p:txBody>
          <a:bodyPr lIns="45719" rIns="45719"/>
          <a:lstStyle/>
          <a:p>
            <a:endParaRPr>
              <a:highlight>
                <a:srgbClr val="000000"/>
              </a:highlight>
            </a:endParaRPr>
          </a:p>
        </p:txBody>
      </p:sp>
      <p:sp>
        <p:nvSpPr>
          <p:cNvPr id="88" name="Marcador de texto 87">
            <a:extLst>
              <a:ext uri="{FF2B5EF4-FFF2-40B4-BE49-F238E27FC236}">
                <a16:creationId xmlns:a16="http://schemas.microsoft.com/office/drawing/2014/main" id="{01F41F8D-9973-E24C-9F3C-6A23C1BBCF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23226" y="3847363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89" name="Marcador de texto 87">
            <a:extLst>
              <a:ext uri="{FF2B5EF4-FFF2-40B4-BE49-F238E27FC236}">
                <a16:creationId xmlns:a16="http://schemas.microsoft.com/office/drawing/2014/main" id="{29266709-E1A0-054A-9F05-DA67E64D52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3226" y="4407631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0" name="Marcador de texto 87">
            <a:extLst>
              <a:ext uri="{FF2B5EF4-FFF2-40B4-BE49-F238E27FC236}">
                <a16:creationId xmlns:a16="http://schemas.microsoft.com/office/drawing/2014/main" id="{489BD4C1-9E3A-614C-8D1B-B751D9756F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23226" y="6072579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1" name="Marcador de texto 87">
            <a:extLst>
              <a:ext uri="{FF2B5EF4-FFF2-40B4-BE49-F238E27FC236}">
                <a16:creationId xmlns:a16="http://schemas.microsoft.com/office/drawing/2014/main" id="{BC70EDC3-5FCC-6744-A635-23DA654813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23226" y="6632847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2" name="Marcador de texto 87">
            <a:extLst>
              <a:ext uri="{FF2B5EF4-FFF2-40B4-BE49-F238E27FC236}">
                <a16:creationId xmlns:a16="http://schemas.microsoft.com/office/drawing/2014/main" id="{898354B6-63C1-2347-912D-1573A9FE8AB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23226" y="8572644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3" name="Marcador de texto 87">
            <a:extLst>
              <a:ext uri="{FF2B5EF4-FFF2-40B4-BE49-F238E27FC236}">
                <a16:creationId xmlns:a16="http://schemas.microsoft.com/office/drawing/2014/main" id="{C8F07D08-1B81-994C-B890-50C1C1CA2A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23226" y="9132912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4" name="Marcador de texto 87">
            <a:extLst>
              <a:ext uri="{FF2B5EF4-FFF2-40B4-BE49-F238E27FC236}">
                <a16:creationId xmlns:a16="http://schemas.microsoft.com/office/drawing/2014/main" id="{ECB60BC8-4248-F945-8CF2-9CD59BB2E9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36905" y="8572644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5" name="Marcador de texto 87">
            <a:extLst>
              <a:ext uri="{FF2B5EF4-FFF2-40B4-BE49-F238E27FC236}">
                <a16:creationId xmlns:a16="http://schemas.microsoft.com/office/drawing/2014/main" id="{C431B938-6963-464F-A28C-54C61A6D49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36905" y="9132912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9" name="Marcador de texto 87">
            <a:extLst>
              <a:ext uri="{FF2B5EF4-FFF2-40B4-BE49-F238E27FC236}">
                <a16:creationId xmlns:a16="http://schemas.microsoft.com/office/drawing/2014/main" id="{377FE097-A8C2-5B4E-9369-E46880810E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36905" y="6339432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0" name="Marcador de texto 87">
            <a:extLst>
              <a:ext uri="{FF2B5EF4-FFF2-40B4-BE49-F238E27FC236}">
                <a16:creationId xmlns:a16="http://schemas.microsoft.com/office/drawing/2014/main" id="{06F81EA7-DE23-494A-A219-10F9A828C07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36905" y="6899700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1" name="Marcador de texto 87">
            <a:extLst>
              <a:ext uri="{FF2B5EF4-FFF2-40B4-BE49-F238E27FC236}">
                <a16:creationId xmlns:a16="http://schemas.microsoft.com/office/drawing/2014/main" id="{16C81902-78D3-334F-A10E-03BE7748BC8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36905" y="3847363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2" name="Marcador de texto 87">
            <a:extLst>
              <a:ext uri="{FF2B5EF4-FFF2-40B4-BE49-F238E27FC236}">
                <a16:creationId xmlns:a16="http://schemas.microsoft.com/office/drawing/2014/main" id="{2E96F45E-6FDF-0042-AA5C-C47A0182706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36905" y="4407631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3" name="Marcador de texto 87">
            <a:extLst>
              <a:ext uri="{FF2B5EF4-FFF2-40B4-BE49-F238E27FC236}">
                <a16:creationId xmlns:a16="http://schemas.microsoft.com/office/drawing/2014/main" id="{E5690B71-45B0-164C-B8BE-D695A308B99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3611991" y="3847363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4" name="Marcador de texto 87">
            <a:extLst>
              <a:ext uri="{FF2B5EF4-FFF2-40B4-BE49-F238E27FC236}">
                <a16:creationId xmlns:a16="http://schemas.microsoft.com/office/drawing/2014/main" id="{804CEA39-F6EA-6D48-B7CD-900855D6B0B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3611991" y="4407631"/>
            <a:ext cx="4684860" cy="43223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6334632B-B0DA-CE45-A93D-161542601D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0194" y="401338"/>
            <a:ext cx="315146" cy="1229068"/>
          </a:xfrm>
          <a:prstGeom prst="rect">
            <a:avLst/>
          </a:prstGeom>
        </p:spPr>
      </p:pic>
      <p:sp>
        <p:nvSpPr>
          <p:cNvPr id="97" name="Marcador de texto vertical 3">
            <a:extLst>
              <a:ext uri="{FF2B5EF4-FFF2-40B4-BE49-F238E27FC236}">
                <a16:creationId xmlns:a16="http://schemas.microsoft.com/office/drawing/2014/main" id="{82B21933-2397-B44B-AB12-3BA51014E73A}"/>
              </a:ext>
            </a:extLst>
          </p:cNvPr>
          <p:cNvSpPr>
            <a:spLocks noGrp="1"/>
          </p:cNvSpPr>
          <p:nvPr>
            <p:ph type="body" orient="vert" sz="quarter" idx="24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3098915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89E57FC5-3125-4A45-956F-F16CEA89AA4A}"/>
              </a:ext>
            </a:extLst>
          </p:cNvPr>
          <p:cNvSpPr/>
          <p:nvPr userDrawn="1"/>
        </p:nvSpPr>
        <p:spPr>
          <a:xfrm>
            <a:off x="1587" y="0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721D8B1-354F-464F-AF3F-BA9E66FA07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2D9C5C0-44B3-FF48-A4E3-864465F995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26" y="1279632"/>
            <a:ext cx="9396969" cy="99862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49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grpSp>
        <p:nvGrpSpPr>
          <p:cNvPr id="9" name="object 17">
            <a:extLst>
              <a:ext uri="{FF2B5EF4-FFF2-40B4-BE49-F238E27FC236}">
                <a16:creationId xmlns:a16="http://schemas.microsoft.com/office/drawing/2014/main" id="{A56FDC96-7C59-3C43-A46D-64ED0587ED38}"/>
              </a:ext>
            </a:extLst>
          </p:cNvPr>
          <p:cNvGrpSpPr/>
          <p:nvPr userDrawn="1"/>
        </p:nvGrpSpPr>
        <p:grpSpPr>
          <a:xfrm>
            <a:off x="16377412" y="485831"/>
            <a:ext cx="1071487" cy="834720"/>
            <a:chOff x="0" y="0"/>
            <a:chExt cx="1071486" cy="834720"/>
          </a:xfrm>
        </p:grpSpPr>
        <p:sp>
          <p:nvSpPr>
            <p:cNvPr id="10" name="Figura">
              <a:extLst>
                <a:ext uri="{FF2B5EF4-FFF2-40B4-BE49-F238E27FC236}">
                  <a16:creationId xmlns:a16="http://schemas.microsoft.com/office/drawing/2014/main" id="{40BFB3BA-634C-464E-A8BD-A08E988D635F}"/>
                </a:ext>
              </a:extLst>
            </p:cNvPr>
            <p:cNvSpPr/>
            <p:nvPr/>
          </p:nvSpPr>
          <p:spPr>
            <a:xfrm>
              <a:off x="0" y="150837"/>
              <a:ext cx="327305" cy="683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536"/>
                  </a:moveTo>
                  <a:lnTo>
                    <a:pt x="21589" y="17074"/>
                  </a:lnTo>
                  <a:lnTo>
                    <a:pt x="21536" y="17044"/>
                  </a:lnTo>
                  <a:lnTo>
                    <a:pt x="20945" y="17037"/>
                  </a:lnTo>
                  <a:lnTo>
                    <a:pt x="19875" y="16993"/>
                  </a:lnTo>
                  <a:lnTo>
                    <a:pt x="16830" y="16547"/>
                  </a:lnTo>
                  <a:lnTo>
                    <a:pt x="14098" y="15705"/>
                  </a:lnTo>
                  <a:lnTo>
                    <a:pt x="11949" y="14563"/>
                  </a:lnTo>
                  <a:lnTo>
                    <a:pt x="10441" y="13204"/>
                  </a:lnTo>
                  <a:lnTo>
                    <a:pt x="9633" y="11709"/>
                  </a:lnTo>
                  <a:lnTo>
                    <a:pt x="9583" y="10159"/>
                  </a:lnTo>
                  <a:lnTo>
                    <a:pt x="9929" y="9201"/>
                  </a:lnTo>
                  <a:lnTo>
                    <a:pt x="11416" y="7451"/>
                  </a:lnTo>
                  <a:lnTo>
                    <a:pt x="14376" y="5809"/>
                  </a:lnTo>
                  <a:lnTo>
                    <a:pt x="18664" y="4757"/>
                  </a:lnTo>
                  <a:lnTo>
                    <a:pt x="21174" y="4577"/>
                  </a:lnTo>
                  <a:lnTo>
                    <a:pt x="21525" y="4569"/>
                  </a:lnTo>
                  <a:lnTo>
                    <a:pt x="21596" y="4502"/>
                  </a:lnTo>
                  <a:lnTo>
                    <a:pt x="21589" y="2307"/>
                  </a:lnTo>
                  <a:lnTo>
                    <a:pt x="21599" y="67"/>
                  </a:lnTo>
                  <a:lnTo>
                    <a:pt x="21478" y="0"/>
                  </a:lnTo>
                  <a:lnTo>
                    <a:pt x="20781" y="36"/>
                  </a:lnTo>
                  <a:lnTo>
                    <a:pt x="20087" y="58"/>
                  </a:lnTo>
                  <a:lnTo>
                    <a:pt x="18760" y="116"/>
                  </a:lnTo>
                  <a:lnTo>
                    <a:pt x="16165" y="370"/>
                  </a:lnTo>
                  <a:lnTo>
                    <a:pt x="12024" y="1149"/>
                  </a:lnTo>
                  <a:lnTo>
                    <a:pt x="9415" y="1910"/>
                  </a:lnTo>
                  <a:lnTo>
                    <a:pt x="7083" y="2828"/>
                  </a:lnTo>
                  <a:lnTo>
                    <a:pt x="5048" y="3884"/>
                  </a:lnTo>
                  <a:lnTo>
                    <a:pt x="3331" y="5061"/>
                  </a:lnTo>
                  <a:lnTo>
                    <a:pt x="1948" y="6341"/>
                  </a:lnTo>
                  <a:lnTo>
                    <a:pt x="919" y="7707"/>
                  </a:lnTo>
                  <a:lnTo>
                    <a:pt x="263" y="9141"/>
                  </a:lnTo>
                  <a:lnTo>
                    <a:pt x="0" y="10626"/>
                  </a:lnTo>
                  <a:lnTo>
                    <a:pt x="10" y="11146"/>
                  </a:lnTo>
                  <a:lnTo>
                    <a:pt x="360" y="12701"/>
                  </a:lnTo>
                  <a:lnTo>
                    <a:pt x="1192" y="14339"/>
                  </a:lnTo>
                  <a:lnTo>
                    <a:pt x="2477" y="15849"/>
                  </a:lnTo>
                  <a:lnTo>
                    <a:pt x="4218" y="17229"/>
                  </a:lnTo>
                  <a:lnTo>
                    <a:pt x="6414" y="18475"/>
                  </a:lnTo>
                  <a:lnTo>
                    <a:pt x="9067" y="19587"/>
                  </a:lnTo>
                  <a:lnTo>
                    <a:pt x="11806" y="20433"/>
                  </a:lnTo>
                  <a:lnTo>
                    <a:pt x="14719" y="21050"/>
                  </a:lnTo>
                  <a:lnTo>
                    <a:pt x="17805" y="21438"/>
                  </a:lnTo>
                  <a:lnTo>
                    <a:pt x="21059" y="21595"/>
                  </a:lnTo>
                  <a:lnTo>
                    <a:pt x="21479" y="21600"/>
                  </a:lnTo>
                  <a:lnTo>
                    <a:pt x="21600" y="21536"/>
                  </a:lnTo>
                  <a:close/>
                </a:path>
              </a:pathLst>
            </a:cu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igura">
              <a:extLst>
                <a:ext uri="{FF2B5EF4-FFF2-40B4-BE49-F238E27FC236}">
                  <a16:creationId xmlns:a16="http://schemas.microsoft.com/office/drawing/2014/main" id="{2FC6ABEE-44AB-5D44-88B6-8D235DAF6CD5}"/>
                </a:ext>
              </a:extLst>
            </p:cNvPr>
            <p:cNvSpPr/>
            <p:nvPr/>
          </p:nvSpPr>
          <p:spPr>
            <a:xfrm>
              <a:off x="275665" y="152946"/>
              <a:ext cx="325947" cy="681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6364" y="278"/>
                  </a:lnTo>
                  <a:lnTo>
                    <a:pt x="13742" y="685"/>
                  </a:lnTo>
                  <a:lnTo>
                    <a:pt x="11272" y="1264"/>
                  </a:lnTo>
                  <a:lnTo>
                    <a:pt x="8967" y="2019"/>
                  </a:lnTo>
                  <a:lnTo>
                    <a:pt x="6488" y="3079"/>
                  </a:lnTo>
                  <a:lnTo>
                    <a:pt x="4413" y="4219"/>
                  </a:lnTo>
                  <a:lnTo>
                    <a:pt x="2737" y="5435"/>
                  </a:lnTo>
                  <a:lnTo>
                    <a:pt x="1461" y="6727"/>
                  </a:lnTo>
                  <a:lnTo>
                    <a:pt x="581" y="8092"/>
                  </a:lnTo>
                  <a:lnTo>
                    <a:pt x="95" y="9528"/>
                  </a:lnTo>
                  <a:lnTo>
                    <a:pt x="0" y="11034"/>
                  </a:lnTo>
                  <a:lnTo>
                    <a:pt x="295" y="12608"/>
                  </a:lnTo>
                  <a:lnTo>
                    <a:pt x="1020" y="14179"/>
                  </a:lnTo>
                  <a:lnTo>
                    <a:pt x="2200" y="15637"/>
                  </a:lnTo>
                  <a:lnTo>
                    <a:pt x="3823" y="16980"/>
                  </a:lnTo>
                  <a:lnTo>
                    <a:pt x="5874" y="18206"/>
                  </a:lnTo>
                  <a:lnTo>
                    <a:pt x="8345" y="19311"/>
                  </a:lnTo>
                  <a:lnTo>
                    <a:pt x="11202" y="20263"/>
                  </a:lnTo>
                  <a:lnTo>
                    <a:pt x="14265" y="20962"/>
                  </a:lnTo>
                  <a:lnTo>
                    <a:pt x="17532" y="21406"/>
                  </a:lnTo>
                  <a:lnTo>
                    <a:pt x="21003" y="21593"/>
                  </a:lnTo>
                  <a:lnTo>
                    <a:pt x="21466" y="21600"/>
                  </a:lnTo>
                  <a:lnTo>
                    <a:pt x="21600" y="21531"/>
                  </a:lnTo>
                  <a:lnTo>
                    <a:pt x="21587" y="20319"/>
                  </a:lnTo>
                  <a:lnTo>
                    <a:pt x="21587" y="17058"/>
                  </a:lnTo>
                  <a:lnTo>
                    <a:pt x="21528" y="17028"/>
                  </a:lnTo>
                  <a:lnTo>
                    <a:pt x="20943" y="17021"/>
                  </a:lnTo>
                  <a:lnTo>
                    <a:pt x="19997" y="16987"/>
                  </a:lnTo>
                  <a:lnTo>
                    <a:pt x="17297" y="16619"/>
                  </a:lnTo>
                  <a:lnTo>
                    <a:pt x="14141" y="15694"/>
                  </a:lnTo>
                  <a:lnTo>
                    <a:pt x="11819" y="14487"/>
                  </a:lnTo>
                  <a:lnTo>
                    <a:pt x="10302" y="13018"/>
                  </a:lnTo>
                  <a:lnTo>
                    <a:pt x="9563" y="11303"/>
                  </a:lnTo>
                  <a:lnTo>
                    <a:pt x="9560" y="10040"/>
                  </a:lnTo>
                  <a:lnTo>
                    <a:pt x="10056" y="8839"/>
                  </a:lnTo>
                  <a:lnTo>
                    <a:pt x="11051" y="7707"/>
                  </a:lnTo>
                  <a:lnTo>
                    <a:pt x="12543" y="6652"/>
                  </a:lnTo>
                  <a:lnTo>
                    <a:pt x="14333" y="5784"/>
                  </a:lnTo>
                  <a:lnTo>
                    <a:pt x="18645" y="4712"/>
                  </a:lnTo>
                  <a:lnTo>
                    <a:pt x="21175" y="4524"/>
                  </a:lnTo>
                  <a:lnTo>
                    <a:pt x="21533" y="4515"/>
                  </a:lnTo>
                  <a:lnTo>
                    <a:pt x="21592" y="4442"/>
                  </a:lnTo>
                  <a:lnTo>
                    <a:pt x="21587" y="224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igura">
              <a:extLst>
                <a:ext uri="{FF2B5EF4-FFF2-40B4-BE49-F238E27FC236}">
                  <a16:creationId xmlns:a16="http://schemas.microsoft.com/office/drawing/2014/main" id="{2D51C170-939B-5943-828D-5FA57F6FA28D}"/>
                </a:ext>
              </a:extLst>
            </p:cNvPr>
            <p:cNvSpPr/>
            <p:nvPr/>
          </p:nvSpPr>
          <p:spPr>
            <a:xfrm>
              <a:off x="603642" y="0"/>
              <a:ext cx="467845" cy="833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159"/>
                  </a:moveTo>
                  <a:lnTo>
                    <a:pt x="21596" y="10084"/>
                  </a:lnTo>
                  <a:lnTo>
                    <a:pt x="21598" y="7703"/>
                  </a:lnTo>
                  <a:lnTo>
                    <a:pt x="21599" y="4003"/>
                  </a:lnTo>
                  <a:lnTo>
                    <a:pt x="21521" y="3963"/>
                  </a:lnTo>
                  <a:lnTo>
                    <a:pt x="21511" y="3958"/>
                  </a:lnTo>
                  <a:lnTo>
                    <a:pt x="18275" y="3963"/>
                  </a:lnTo>
                  <a:lnTo>
                    <a:pt x="15001" y="3956"/>
                  </a:lnTo>
                  <a:lnTo>
                    <a:pt x="14920" y="4010"/>
                  </a:lnTo>
                  <a:lnTo>
                    <a:pt x="14922" y="4332"/>
                  </a:lnTo>
                  <a:lnTo>
                    <a:pt x="14927" y="7532"/>
                  </a:lnTo>
                  <a:lnTo>
                    <a:pt x="14914" y="7616"/>
                  </a:lnTo>
                  <a:lnTo>
                    <a:pt x="14908" y="7700"/>
                  </a:lnTo>
                  <a:lnTo>
                    <a:pt x="14898" y="7701"/>
                  </a:lnTo>
                  <a:lnTo>
                    <a:pt x="14898" y="21159"/>
                  </a:lnTo>
                  <a:lnTo>
                    <a:pt x="14788" y="21114"/>
                  </a:lnTo>
                  <a:lnTo>
                    <a:pt x="14713" y="21090"/>
                  </a:lnTo>
                  <a:lnTo>
                    <a:pt x="7720" y="16943"/>
                  </a:lnTo>
                  <a:lnTo>
                    <a:pt x="7475" y="16803"/>
                  </a:lnTo>
                  <a:lnTo>
                    <a:pt x="7297" y="16703"/>
                  </a:lnTo>
                  <a:lnTo>
                    <a:pt x="7329" y="16651"/>
                  </a:lnTo>
                  <a:lnTo>
                    <a:pt x="7533" y="16578"/>
                  </a:lnTo>
                  <a:lnTo>
                    <a:pt x="9355" y="15830"/>
                  </a:lnTo>
                  <a:lnTo>
                    <a:pt x="10924" y="14971"/>
                  </a:lnTo>
                  <a:lnTo>
                    <a:pt x="12242" y="14005"/>
                  </a:lnTo>
                  <a:lnTo>
                    <a:pt x="13314" y="12933"/>
                  </a:lnTo>
                  <a:lnTo>
                    <a:pt x="14142" y="11758"/>
                  </a:lnTo>
                  <a:lnTo>
                    <a:pt x="14649" y="10565"/>
                  </a:lnTo>
                  <a:lnTo>
                    <a:pt x="14812" y="10137"/>
                  </a:lnTo>
                  <a:lnTo>
                    <a:pt x="14829" y="10111"/>
                  </a:lnTo>
                  <a:lnTo>
                    <a:pt x="14843" y="10084"/>
                  </a:lnTo>
                  <a:lnTo>
                    <a:pt x="14898" y="10088"/>
                  </a:lnTo>
                  <a:lnTo>
                    <a:pt x="14898" y="7701"/>
                  </a:lnTo>
                  <a:lnTo>
                    <a:pt x="14838" y="7703"/>
                  </a:lnTo>
                  <a:lnTo>
                    <a:pt x="14805" y="7603"/>
                  </a:lnTo>
                  <a:lnTo>
                    <a:pt x="14770" y="7503"/>
                  </a:lnTo>
                  <a:lnTo>
                    <a:pt x="14739" y="7402"/>
                  </a:lnTo>
                  <a:lnTo>
                    <a:pt x="14201" y="6126"/>
                  </a:lnTo>
                  <a:lnTo>
                    <a:pt x="13402" y="4945"/>
                  </a:lnTo>
                  <a:lnTo>
                    <a:pt x="12338" y="3861"/>
                  </a:lnTo>
                  <a:lnTo>
                    <a:pt x="11005" y="2878"/>
                  </a:lnTo>
                  <a:lnTo>
                    <a:pt x="9396" y="1996"/>
                  </a:lnTo>
                  <a:lnTo>
                    <a:pt x="7509" y="1218"/>
                  </a:lnTo>
                  <a:lnTo>
                    <a:pt x="5844" y="707"/>
                  </a:lnTo>
                  <a:lnTo>
                    <a:pt x="4098" y="335"/>
                  </a:lnTo>
                  <a:lnTo>
                    <a:pt x="2274" y="101"/>
                  </a:lnTo>
                  <a:lnTo>
                    <a:pt x="378" y="4"/>
                  </a:lnTo>
                  <a:lnTo>
                    <a:pt x="119" y="0"/>
                  </a:lnTo>
                  <a:lnTo>
                    <a:pt x="0" y="32"/>
                  </a:lnTo>
                  <a:lnTo>
                    <a:pt x="3" y="3763"/>
                  </a:lnTo>
                  <a:lnTo>
                    <a:pt x="64" y="3816"/>
                  </a:lnTo>
                  <a:lnTo>
                    <a:pt x="318" y="3825"/>
                  </a:lnTo>
                  <a:lnTo>
                    <a:pt x="1190" y="3877"/>
                  </a:lnTo>
                  <a:lnTo>
                    <a:pt x="3659" y="4332"/>
                  </a:lnTo>
                  <a:lnTo>
                    <a:pt x="5699" y="5156"/>
                  </a:lnTo>
                  <a:lnTo>
                    <a:pt x="7179" y="6172"/>
                  </a:lnTo>
                  <a:lnTo>
                    <a:pt x="8103" y="7379"/>
                  </a:lnTo>
                  <a:lnTo>
                    <a:pt x="8473" y="8775"/>
                  </a:lnTo>
                  <a:lnTo>
                    <a:pt x="8405" y="9645"/>
                  </a:lnTo>
                  <a:lnTo>
                    <a:pt x="7525" y="11254"/>
                  </a:lnTo>
                  <a:lnTo>
                    <a:pt x="5420" y="12799"/>
                  </a:lnTo>
                  <a:lnTo>
                    <a:pt x="3920" y="13401"/>
                  </a:lnTo>
                  <a:lnTo>
                    <a:pt x="2212" y="13792"/>
                  </a:lnTo>
                  <a:lnTo>
                    <a:pt x="295" y="13968"/>
                  </a:lnTo>
                  <a:lnTo>
                    <a:pt x="49" y="13975"/>
                  </a:lnTo>
                  <a:lnTo>
                    <a:pt x="4" y="14034"/>
                  </a:lnTo>
                  <a:lnTo>
                    <a:pt x="6" y="15830"/>
                  </a:lnTo>
                  <a:lnTo>
                    <a:pt x="11" y="17085"/>
                  </a:lnTo>
                  <a:lnTo>
                    <a:pt x="6270" y="21533"/>
                  </a:lnTo>
                  <a:lnTo>
                    <a:pt x="21513" y="21600"/>
                  </a:lnTo>
                  <a:lnTo>
                    <a:pt x="21600" y="21552"/>
                  </a:lnTo>
                  <a:lnTo>
                    <a:pt x="21600" y="21159"/>
                  </a:lnTo>
                  <a:close/>
                </a:path>
              </a:pathLst>
            </a:cu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" name="object 18">
            <a:extLst>
              <a:ext uri="{FF2B5EF4-FFF2-40B4-BE49-F238E27FC236}">
                <a16:creationId xmlns:a16="http://schemas.microsoft.com/office/drawing/2014/main" id="{8CA9353A-69A2-DB4F-8385-5168EA16A2EA}"/>
              </a:ext>
            </a:extLst>
          </p:cNvPr>
          <p:cNvGrpSpPr/>
          <p:nvPr userDrawn="1"/>
        </p:nvGrpSpPr>
        <p:grpSpPr>
          <a:xfrm>
            <a:off x="17623169" y="1145944"/>
            <a:ext cx="1220146" cy="176983"/>
            <a:chOff x="0" y="0"/>
            <a:chExt cx="1220145" cy="176982"/>
          </a:xfrm>
        </p:grpSpPr>
        <p:pic>
          <p:nvPicPr>
            <p:cNvPr id="14" name="object 19" descr="object 19">
              <a:extLst>
                <a:ext uri="{FF2B5EF4-FFF2-40B4-BE49-F238E27FC236}">
                  <a16:creationId xmlns:a16="http://schemas.microsoft.com/office/drawing/2014/main" id="{DB094F59-DD49-A649-9F5E-D5D8289DA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1906" y="47307"/>
              <a:ext cx="189325" cy="1257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object 20" descr="object 20">
              <a:extLst>
                <a:ext uri="{FF2B5EF4-FFF2-40B4-BE49-F238E27FC236}">
                  <a16:creationId xmlns:a16="http://schemas.microsoft.com/office/drawing/2014/main" id="{326A4107-239C-7740-89B1-A949BF686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4733" y="47170"/>
              <a:ext cx="114447" cy="1296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object 21" descr="object 21">
              <a:extLst>
                <a:ext uri="{FF2B5EF4-FFF2-40B4-BE49-F238E27FC236}">
                  <a16:creationId xmlns:a16="http://schemas.microsoft.com/office/drawing/2014/main" id="{252142CB-088C-EE45-8651-D71CAA8DF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5332" y="48312"/>
              <a:ext cx="108991" cy="1249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7" name="object 22">
              <a:extLst>
                <a:ext uri="{FF2B5EF4-FFF2-40B4-BE49-F238E27FC236}">
                  <a16:creationId xmlns:a16="http://schemas.microsoft.com/office/drawing/2014/main" id="{50176F42-63BA-FC4E-91E1-A3BAD122178D}"/>
                </a:ext>
              </a:extLst>
            </p:cNvPr>
            <p:cNvGrpSpPr/>
            <p:nvPr/>
          </p:nvGrpSpPr>
          <p:grpSpPr>
            <a:xfrm>
              <a:off x="67397" y="18842"/>
              <a:ext cx="570333" cy="158141"/>
              <a:chOff x="0" y="0"/>
              <a:chExt cx="570331" cy="158140"/>
            </a:xfrm>
          </p:grpSpPr>
          <p:sp>
            <p:nvSpPr>
              <p:cNvPr id="20" name="Figura">
                <a:extLst>
                  <a:ext uri="{FF2B5EF4-FFF2-40B4-BE49-F238E27FC236}">
                    <a16:creationId xmlns:a16="http://schemas.microsoft.com/office/drawing/2014/main" id="{0968EBCD-78B5-C24F-871C-64B74CCF8813}"/>
                  </a:ext>
                </a:extLst>
              </p:cNvPr>
              <p:cNvSpPr/>
              <p:nvPr/>
            </p:nvSpPr>
            <p:spPr>
              <a:xfrm>
                <a:off x="0" y="29565"/>
                <a:ext cx="109258" cy="124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810"/>
                    </a:moveTo>
                    <a:lnTo>
                      <a:pt x="21454" y="8123"/>
                    </a:lnTo>
                    <a:lnTo>
                      <a:pt x="18072" y="1408"/>
                    </a:lnTo>
                    <a:lnTo>
                      <a:pt x="14582" y="0"/>
                    </a:lnTo>
                    <a:lnTo>
                      <a:pt x="10141" y="27"/>
                    </a:lnTo>
                    <a:lnTo>
                      <a:pt x="8634" y="269"/>
                    </a:lnTo>
                    <a:lnTo>
                      <a:pt x="7218" y="915"/>
                    </a:lnTo>
                    <a:lnTo>
                      <a:pt x="5692" y="1393"/>
                    </a:lnTo>
                    <a:lnTo>
                      <a:pt x="5451" y="273"/>
                    </a:lnTo>
                    <a:lnTo>
                      <a:pt x="0" y="273"/>
                    </a:lnTo>
                    <a:lnTo>
                      <a:pt x="0" y="21598"/>
                    </a:lnTo>
                    <a:lnTo>
                      <a:pt x="5890" y="21598"/>
                    </a:lnTo>
                    <a:lnTo>
                      <a:pt x="5880" y="13613"/>
                    </a:lnTo>
                    <a:lnTo>
                      <a:pt x="5950" y="6484"/>
                    </a:lnTo>
                    <a:lnTo>
                      <a:pt x="6407" y="5660"/>
                    </a:lnTo>
                    <a:lnTo>
                      <a:pt x="6970" y="5263"/>
                    </a:lnTo>
                    <a:lnTo>
                      <a:pt x="8303" y="4536"/>
                    </a:lnTo>
                    <a:lnTo>
                      <a:pt x="9724" y="4170"/>
                    </a:lnTo>
                    <a:lnTo>
                      <a:pt x="11208" y="4172"/>
                    </a:lnTo>
                    <a:lnTo>
                      <a:pt x="15439" y="11330"/>
                    </a:lnTo>
                    <a:lnTo>
                      <a:pt x="15577" y="20128"/>
                    </a:lnTo>
                    <a:lnTo>
                      <a:pt x="15647" y="21600"/>
                    </a:lnTo>
                    <a:lnTo>
                      <a:pt x="21515" y="21600"/>
                    </a:lnTo>
                    <a:lnTo>
                      <a:pt x="21600" y="14810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Figura">
                <a:extLst>
                  <a:ext uri="{FF2B5EF4-FFF2-40B4-BE49-F238E27FC236}">
                    <a16:creationId xmlns:a16="http://schemas.microsoft.com/office/drawing/2014/main" id="{7F89FFB8-32BE-1A40-BCBB-9BFC8F498B60}"/>
                  </a:ext>
                </a:extLst>
              </p:cNvPr>
              <p:cNvSpPr/>
              <p:nvPr/>
            </p:nvSpPr>
            <p:spPr>
              <a:xfrm>
                <a:off x="124255" y="30353"/>
                <a:ext cx="120689" cy="124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1"/>
                    </a:moveTo>
                    <a:lnTo>
                      <a:pt x="20179" y="81"/>
                    </a:lnTo>
                    <a:lnTo>
                      <a:pt x="18888" y="141"/>
                    </a:lnTo>
                    <a:lnTo>
                      <a:pt x="16636" y="0"/>
                    </a:lnTo>
                    <a:lnTo>
                      <a:pt x="16199" y="300"/>
                    </a:lnTo>
                    <a:lnTo>
                      <a:pt x="14670" y="4586"/>
                    </a:lnTo>
                    <a:lnTo>
                      <a:pt x="10863" y="14915"/>
                    </a:lnTo>
                    <a:lnTo>
                      <a:pt x="10472" y="14059"/>
                    </a:lnTo>
                    <a:lnTo>
                      <a:pt x="5546" y="762"/>
                    </a:lnTo>
                    <a:lnTo>
                      <a:pt x="5026" y="169"/>
                    </a:lnTo>
                    <a:lnTo>
                      <a:pt x="3500" y="73"/>
                    </a:lnTo>
                    <a:lnTo>
                      <a:pt x="0" y="84"/>
                    </a:lnTo>
                    <a:lnTo>
                      <a:pt x="332" y="1130"/>
                    </a:lnTo>
                    <a:lnTo>
                      <a:pt x="7160" y="18340"/>
                    </a:lnTo>
                    <a:lnTo>
                      <a:pt x="12981" y="21600"/>
                    </a:lnTo>
                    <a:lnTo>
                      <a:pt x="13322" y="21272"/>
                    </a:lnTo>
                    <a:lnTo>
                      <a:pt x="21425" y="788"/>
                    </a:lnTo>
                    <a:lnTo>
                      <a:pt x="21600" y="81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2" name="Figura">
                <a:extLst>
                  <a:ext uri="{FF2B5EF4-FFF2-40B4-BE49-F238E27FC236}">
                    <a16:creationId xmlns:a16="http://schemas.microsoft.com/office/drawing/2014/main" id="{C1379032-252B-0242-926C-5863DF0E1AB1}"/>
                  </a:ext>
                </a:extLst>
              </p:cNvPr>
              <p:cNvSpPr/>
              <p:nvPr/>
            </p:nvSpPr>
            <p:spPr>
              <a:xfrm>
                <a:off x="255206" y="28460"/>
                <a:ext cx="114352" cy="1289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288"/>
                    </a:moveTo>
                    <a:lnTo>
                      <a:pt x="21590" y="8246"/>
                    </a:lnTo>
                    <a:lnTo>
                      <a:pt x="21586" y="7328"/>
                    </a:lnTo>
                    <a:lnTo>
                      <a:pt x="20614" y="4626"/>
                    </a:lnTo>
                    <a:lnTo>
                      <a:pt x="20283" y="4222"/>
                    </a:lnTo>
                    <a:lnTo>
                      <a:pt x="18798" y="2394"/>
                    </a:lnTo>
                    <a:lnTo>
                      <a:pt x="16253" y="841"/>
                    </a:lnTo>
                    <a:lnTo>
                      <a:pt x="15749" y="687"/>
                    </a:lnTo>
                    <a:lnTo>
                      <a:pt x="15749" y="8246"/>
                    </a:lnTo>
                    <a:lnTo>
                      <a:pt x="6340" y="8246"/>
                    </a:lnTo>
                    <a:lnTo>
                      <a:pt x="7036" y="6481"/>
                    </a:lnTo>
                    <a:lnTo>
                      <a:pt x="8238" y="5188"/>
                    </a:lnTo>
                    <a:lnTo>
                      <a:pt x="9867" y="4417"/>
                    </a:lnTo>
                    <a:lnTo>
                      <a:pt x="11841" y="4222"/>
                    </a:lnTo>
                    <a:lnTo>
                      <a:pt x="13376" y="4545"/>
                    </a:lnTo>
                    <a:lnTo>
                      <a:pt x="14557" y="5335"/>
                    </a:lnTo>
                    <a:lnTo>
                      <a:pt x="15358" y="6575"/>
                    </a:lnTo>
                    <a:lnTo>
                      <a:pt x="15749" y="8246"/>
                    </a:lnTo>
                    <a:lnTo>
                      <a:pt x="15749" y="687"/>
                    </a:lnTo>
                    <a:lnTo>
                      <a:pt x="14365" y="264"/>
                    </a:lnTo>
                    <a:lnTo>
                      <a:pt x="12439" y="0"/>
                    </a:lnTo>
                    <a:lnTo>
                      <a:pt x="10488" y="23"/>
                    </a:lnTo>
                    <a:lnTo>
                      <a:pt x="3406" y="2724"/>
                    </a:lnTo>
                    <a:lnTo>
                      <a:pt x="0" y="10186"/>
                    </a:lnTo>
                    <a:lnTo>
                      <a:pt x="187" y="13071"/>
                    </a:lnTo>
                    <a:lnTo>
                      <a:pt x="1231" y="15801"/>
                    </a:lnTo>
                    <a:lnTo>
                      <a:pt x="3215" y="18342"/>
                    </a:lnTo>
                    <a:lnTo>
                      <a:pt x="7094" y="20713"/>
                    </a:lnTo>
                    <a:lnTo>
                      <a:pt x="11676" y="21600"/>
                    </a:lnTo>
                    <a:lnTo>
                      <a:pt x="16241" y="21338"/>
                    </a:lnTo>
                    <a:lnTo>
                      <a:pt x="20074" y="20262"/>
                    </a:lnTo>
                    <a:lnTo>
                      <a:pt x="20321" y="20157"/>
                    </a:lnTo>
                    <a:lnTo>
                      <a:pt x="20573" y="19783"/>
                    </a:lnTo>
                    <a:lnTo>
                      <a:pt x="20528" y="18327"/>
                    </a:lnTo>
                    <a:lnTo>
                      <a:pt x="20403" y="17123"/>
                    </a:lnTo>
                    <a:lnTo>
                      <a:pt x="20305" y="15853"/>
                    </a:lnTo>
                    <a:lnTo>
                      <a:pt x="14720" y="17123"/>
                    </a:lnTo>
                    <a:lnTo>
                      <a:pt x="10188" y="16793"/>
                    </a:lnTo>
                    <a:lnTo>
                      <a:pt x="7209" y="15006"/>
                    </a:lnTo>
                    <a:lnTo>
                      <a:pt x="6295" y="11901"/>
                    </a:lnTo>
                    <a:lnTo>
                      <a:pt x="21255" y="11901"/>
                    </a:lnTo>
                    <a:lnTo>
                      <a:pt x="21384" y="11299"/>
                    </a:lnTo>
                    <a:lnTo>
                      <a:pt x="21516" y="10797"/>
                    </a:lnTo>
                    <a:lnTo>
                      <a:pt x="21600" y="10288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3" name="Figura">
                <a:extLst>
                  <a:ext uri="{FF2B5EF4-FFF2-40B4-BE49-F238E27FC236}">
                    <a16:creationId xmlns:a16="http://schemas.microsoft.com/office/drawing/2014/main" id="{153D7F7C-A00F-724D-BE25-3B37BC8D9904}"/>
                  </a:ext>
                </a:extLst>
              </p:cNvPr>
              <p:cNvSpPr/>
              <p:nvPr/>
            </p:nvSpPr>
            <p:spPr>
              <a:xfrm>
                <a:off x="389165" y="27978"/>
                <a:ext cx="90527" cy="1298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832"/>
                    </a:moveTo>
                    <a:lnTo>
                      <a:pt x="20815" y="13029"/>
                    </a:lnTo>
                    <a:lnTo>
                      <a:pt x="17964" y="10760"/>
                    </a:lnTo>
                    <a:lnTo>
                      <a:pt x="16503" y="10086"/>
                    </a:lnTo>
                    <a:lnTo>
                      <a:pt x="14821" y="9636"/>
                    </a:lnTo>
                    <a:lnTo>
                      <a:pt x="11782" y="8628"/>
                    </a:lnTo>
                    <a:lnTo>
                      <a:pt x="10273" y="8239"/>
                    </a:lnTo>
                    <a:lnTo>
                      <a:pt x="7630" y="7232"/>
                    </a:lnTo>
                    <a:lnTo>
                      <a:pt x="6915" y="6452"/>
                    </a:lnTo>
                    <a:lnTo>
                      <a:pt x="7633" y="4325"/>
                    </a:lnTo>
                    <a:lnTo>
                      <a:pt x="8849" y="3771"/>
                    </a:lnTo>
                    <a:lnTo>
                      <a:pt x="12097" y="3862"/>
                    </a:lnTo>
                    <a:lnTo>
                      <a:pt x="13924" y="4073"/>
                    </a:lnTo>
                    <a:lnTo>
                      <a:pt x="16988" y="4701"/>
                    </a:lnTo>
                    <a:lnTo>
                      <a:pt x="18188" y="5301"/>
                    </a:lnTo>
                    <a:lnTo>
                      <a:pt x="19685" y="5839"/>
                    </a:lnTo>
                    <a:lnTo>
                      <a:pt x="19879" y="4529"/>
                    </a:lnTo>
                    <a:lnTo>
                      <a:pt x="20106" y="3389"/>
                    </a:lnTo>
                    <a:lnTo>
                      <a:pt x="20197" y="1937"/>
                    </a:lnTo>
                    <a:lnTo>
                      <a:pt x="19846" y="1445"/>
                    </a:lnTo>
                    <a:lnTo>
                      <a:pt x="19476" y="1327"/>
                    </a:lnTo>
                    <a:lnTo>
                      <a:pt x="16000" y="433"/>
                    </a:lnTo>
                    <a:lnTo>
                      <a:pt x="12479" y="0"/>
                    </a:lnTo>
                    <a:lnTo>
                      <a:pt x="8921" y="91"/>
                    </a:lnTo>
                    <a:lnTo>
                      <a:pt x="961" y="3458"/>
                    </a:lnTo>
                    <a:lnTo>
                      <a:pt x="148" y="6790"/>
                    </a:lnTo>
                    <a:lnTo>
                      <a:pt x="730" y="8449"/>
                    </a:lnTo>
                    <a:lnTo>
                      <a:pt x="2109" y="9847"/>
                    </a:lnTo>
                    <a:lnTo>
                      <a:pt x="4330" y="11003"/>
                    </a:lnTo>
                    <a:lnTo>
                      <a:pt x="6154" y="11654"/>
                    </a:lnTo>
                    <a:lnTo>
                      <a:pt x="9918" y="12811"/>
                    </a:lnTo>
                    <a:lnTo>
                      <a:pt x="13803" y="14083"/>
                    </a:lnTo>
                    <a:lnTo>
                      <a:pt x="14533" y="14970"/>
                    </a:lnTo>
                    <a:lnTo>
                      <a:pt x="13597" y="17411"/>
                    </a:lnTo>
                    <a:lnTo>
                      <a:pt x="12033" y="17626"/>
                    </a:lnTo>
                    <a:lnTo>
                      <a:pt x="10455" y="17717"/>
                    </a:lnTo>
                    <a:lnTo>
                      <a:pt x="8285" y="17702"/>
                    </a:lnTo>
                    <a:lnTo>
                      <a:pt x="6200" y="17438"/>
                    </a:lnTo>
                    <a:lnTo>
                      <a:pt x="4182" y="16969"/>
                    </a:lnTo>
                    <a:lnTo>
                      <a:pt x="476" y="15777"/>
                    </a:lnTo>
                    <a:lnTo>
                      <a:pt x="294" y="17064"/>
                    </a:lnTo>
                    <a:lnTo>
                      <a:pt x="82" y="18171"/>
                    </a:lnTo>
                    <a:lnTo>
                      <a:pt x="0" y="19597"/>
                    </a:lnTo>
                    <a:lnTo>
                      <a:pt x="291" y="20130"/>
                    </a:lnTo>
                    <a:lnTo>
                      <a:pt x="4736" y="21161"/>
                    </a:lnTo>
                    <a:lnTo>
                      <a:pt x="8867" y="21600"/>
                    </a:lnTo>
                    <a:lnTo>
                      <a:pt x="13003" y="21418"/>
                    </a:lnTo>
                    <a:lnTo>
                      <a:pt x="17118" y="20491"/>
                    </a:lnTo>
                    <a:lnTo>
                      <a:pt x="20355" y="18530"/>
                    </a:lnTo>
                    <a:lnTo>
                      <a:pt x="21600" y="15832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4" name="Figura">
                <a:extLst>
                  <a:ext uri="{FF2B5EF4-FFF2-40B4-BE49-F238E27FC236}">
                    <a16:creationId xmlns:a16="http://schemas.microsoft.com/office/drawing/2014/main" id="{797FE496-44C0-F742-9D0D-2E31BEE81C45}"/>
                  </a:ext>
                </a:extLst>
              </p:cNvPr>
              <p:cNvSpPr/>
              <p:nvPr/>
            </p:nvSpPr>
            <p:spPr>
              <a:xfrm>
                <a:off x="494334" y="0"/>
                <a:ext cx="75998" cy="1581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139"/>
                    </a:moveTo>
                    <a:lnTo>
                      <a:pt x="21524" y="5227"/>
                    </a:lnTo>
                    <a:lnTo>
                      <a:pt x="21524" y="4205"/>
                    </a:lnTo>
                    <a:lnTo>
                      <a:pt x="13735" y="4205"/>
                    </a:lnTo>
                    <a:lnTo>
                      <a:pt x="13735" y="0"/>
                    </a:lnTo>
                    <a:lnTo>
                      <a:pt x="4898" y="440"/>
                    </a:lnTo>
                    <a:lnTo>
                      <a:pt x="4898" y="4160"/>
                    </a:lnTo>
                    <a:lnTo>
                      <a:pt x="733" y="4259"/>
                    </a:lnTo>
                    <a:lnTo>
                      <a:pt x="0" y="7570"/>
                    </a:lnTo>
                    <a:lnTo>
                      <a:pt x="4981" y="7570"/>
                    </a:lnTo>
                    <a:lnTo>
                      <a:pt x="4989" y="17081"/>
                    </a:lnTo>
                    <a:lnTo>
                      <a:pt x="12995" y="21352"/>
                    </a:lnTo>
                    <a:lnTo>
                      <a:pt x="20723" y="21600"/>
                    </a:lnTo>
                    <a:lnTo>
                      <a:pt x="21441" y="18046"/>
                    </a:lnTo>
                    <a:lnTo>
                      <a:pt x="18857" y="18058"/>
                    </a:lnTo>
                    <a:lnTo>
                      <a:pt x="14529" y="18002"/>
                    </a:lnTo>
                    <a:lnTo>
                      <a:pt x="13829" y="17713"/>
                    </a:lnTo>
                    <a:lnTo>
                      <a:pt x="13717" y="7698"/>
                    </a:lnTo>
                    <a:lnTo>
                      <a:pt x="14276" y="7537"/>
                    </a:lnTo>
                    <a:lnTo>
                      <a:pt x="18597" y="7599"/>
                    </a:lnTo>
                    <a:lnTo>
                      <a:pt x="20636" y="7516"/>
                    </a:lnTo>
                    <a:lnTo>
                      <a:pt x="21430" y="7228"/>
                    </a:lnTo>
                    <a:lnTo>
                      <a:pt x="21600" y="6139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18" name="object 23" descr="object 23">
              <a:extLst>
                <a:ext uri="{FF2B5EF4-FFF2-40B4-BE49-F238E27FC236}">
                  <a16:creationId xmlns:a16="http://schemas.microsoft.com/office/drawing/2014/main" id="{14EFA522-D876-574D-9E96-8186BB6E9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44472" y="19067"/>
              <a:ext cx="75674" cy="1570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" name="object 24">
              <a:extLst>
                <a:ext uri="{FF2B5EF4-FFF2-40B4-BE49-F238E27FC236}">
                  <a16:creationId xmlns:a16="http://schemas.microsoft.com/office/drawing/2014/main" id="{21D90F94-FAFC-774F-B15D-4ED1A7680F99}"/>
                </a:ext>
              </a:extLst>
            </p:cNvPr>
            <p:cNvSpPr/>
            <p:nvPr/>
          </p:nvSpPr>
          <p:spPr>
            <a:xfrm>
              <a:off x="0" y="0"/>
              <a:ext cx="30219" cy="173231"/>
            </a:xfrm>
            <a:prstGeom prst="rect">
              <a:avLst/>
            </a:pr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object 25">
            <a:extLst>
              <a:ext uri="{FF2B5EF4-FFF2-40B4-BE49-F238E27FC236}">
                <a16:creationId xmlns:a16="http://schemas.microsoft.com/office/drawing/2014/main" id="{6CD15884-E561-214F-9E03-5FAA880C6199}"/>
              </a:ext>
            </a:extLst>
          </p:cNvPr>
          <p:cNvGrpSpPr/>
          <p:nvPr userDrawn="1"/>
        </p:nvGrpSpPr>
        <p:grpSpPr>
          <a:xfrm>
            <a:off x="18669393" y="633861"/>
            <a:ext cx="310467" cy="189396"/>
            <a:chOff x="0" y="0"/>
            <a:chExt cx="310466" cy="189395"/>
          </a:xfrm>
        </p:grpSpPr>
        <p:grpSp>
          <p:nvGrpSpPr>
            <p:cNvPr id="26" name="object 26">
              <a:extLst>
                <a:ext uri="{FF2B5EF4-FFF2-40B4-BE49-F238E27FC236}">
                  <a16:creationId xmlns:a16="http://schemas.microsoft.com/office/drawing/2014/main" id="{63D53A0C-717C-1D43-B152-5036998573D2}"/>
                </a:ext>
              </a:extLst>
            </p:cNvPr>
            <p:cNvGrpSpPr/>
            <p:nvPr/>
          </p:nvGrpSpPr>
          <p:grpSpPr>
            <a:xfrm>
              <a:off x="-1" y="0"/>
              <a:ext cx="217921" cy="189396"/>
              <a:chOff x="0" y="0"/>
              <a:chExt cx="217919" cy="189395"/>
            </a:xfrm>
          </p:grpSpPr>
          <p:sp>
            <p:nvSpPr>
              <p:cNvPr id="28" name="Figura">
                <a:extLst>
                  <a:ext uri="{FF2B5EF4-FFF2-40B4-BE49-F238E27FC236}">
                    <a16:creationId xmlns:a16="http://schemas.microsoft.com/office/drawing/2014/main" id="{ECE7A7A2-111E-F741-AEA9-D1E9F3E97CCB}"/>
                  </a:ext>
                </a:extLst>
              </p:cNvPr>
              <p:cNvSpPr/>
              <p:nvPr/>
            </p:nvSpPr>
            <p:spPr>
              <a:xfrm>
                <a:off x="0" y="0"/>
                <a:ext cx="76023" cy="1864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374"/>
                    </a:moveTo>
                    <a:lnTo>
                      <a:pt x="21120" y="7212"/>
                    </a:lnTo>
                    <a:lnTo>
                      <a:pt x="17955" y="7247"/>
                    </a:lnTo>
                    <a:lnTo>
                      <a:pt x="13575" y="7231"/>
                    </a:lnTo>
                    <a:lnTo>
                      <a:pt x="13575" y="5583"/>
                    </a:lnTo>
                    <a:lnTo>
                      <a:pt x="13834" y="4203"/>
                    </a:lnTo>
                    <a:lnTo>
                      <a:pt x="14816" y="3397"/>
                    </a:lnTo>
                    <a:lnTo>
                      <a:pt x="16819" y="3041"/>
                    </a:lnTo>
                    <a:lnTo>
                      <a:pt x="20276" y="3020"/>
                    </a:lnTo>
                    <a:lnTo>
                      <a:pt x="20402" y="2972"/>
                    </a:lnTo>
                    <a:lnTo>
                      <a:pt x="20701" y="2913"/>
                    </a:lnTo>
                    <a:lnTo>
                      <a:pt x="21340" y="168"/>
                    </a:lnTo>
                    <a:lnTo>
                      <a:pt x="19013" y="110"/>
                    </a:lnTo>
                    <a:lnTo>
                      <a:pt x="16985" y="0"/>
                    </a:lnTo>
                    <a:lnTo>
                      <a:pt x="5665" y="2447"/>
                    </a:lnTo>
                    <a:lnTo>
                      <a:pt x="4998" y="4177"/>
                    </a:lnTo>
                    <a:lnTo>
                      <a:pt x="4998" y="7232"/>
                    </a:lnTo>
                    <a:lnTo>
                      <a:pt x="3803" y="7232"/>
                    </a:lnTo>
                    <a:lnTo>
                      <a:pt x="209" y="9245"/>
                    </a:lnTo>
                    <a:lnTo>
                      <a:pt x="0" y="10166"/>
                    </a:lnTo>
                    <a:lnTo>
                      <a:pt x="5055" y="10166"/>
                    </a:lnTo>
                    <a:lnTo>
                      <a:pt x="5055" y="21600"/>
                    </a:lnTo>
                    <a:lnTo>
                      <a:pt x="13622" y="21600"/>
                    </a:lnTo>
                    <a:lnTo>
                      <a:pt x="13622" y="10100"/>
                    </a:lnTo>
                    <a:lnTo>
                      <a:pt x="21546" y="10100"/>
                    </a:lnTo>
                    <a:lnTo>
                      <a:pt x="21499" y="8567"/>
                    </a:lnTo>
                    <a:lnTo>
                      <a:pt x="21600" y="7374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9" name="Figura">
                <a:extLst>
                  <a:ext uri="{FF2B5EF4-FFF2-40B4-BE49-F238E27FC236}">
                    <a16:creationId xmlns:a16="http://schemas.microsoft.com/office/drawing/2014/main" id="{19B77BEE-945C-1045-98AB-338DD7EEA7B8}"/>
                  </a:ext>
                </a:extLst>
              </p:cNvPr>
              <p:cNvSpPr/>
              <p:nvPr/>
            </p:nvSpPr>
            <p:spPr>
              <a:xfrm>
                <a:off x="89800" y="59981"/>
                <a:ext cx="128120" cy="129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6"/>
                    </a:moveTo>
                    <a:lnTo>
                      <a:pt x="20801" y="6438"/>
                    </a:lnTo>
                    <a:lnTo>
                      <a:pt x="19298" y="4148"/>
                    </a:lnTo>
                    <a:lnTo>
                      <a:pt x="18530" y="2976"/>
                    </a:lnTo>
                    <a:lnTo>
                      <a:pt x="16341" y="1569"/>
                    </a:lnTo>
                    <a:lnTo>
                      <a:pt x="16341" y="11184"/>
                    </a:lnTo>
                    <a:lnTo>
                      <a:pt x="16256" y="11709"/>
                    </a:lnTo>
                    <a:lnTo>
                      <a:pt x="12656" y="17113"/>
                    </a:lnTo>
                    <a:lnTo>
                      <a:pt x="10913" y="17394"/>
                    </a:lnTo>
                    <a:lnTo>
                      <a:pt x="9093" y="17155"/>
                    </a:lnTo>
                    <a:lnTo>
                      <a:pt x="5466" y="11184"/>
                    </a:lnTo>
                    <a:lnTo>
                      <a:pt x="5488" y="9685"/>
                    </a:lnTo>
                    <a:lnTo>
                      <a:pt x="9201" y="4362"/>
                    </a:lnTo>
                    <a:lnTo>
                      <a:pt x="11089" y="4148"/>
                    </a:lnTo>
                    <a:lnTo>
                      <a:pt x="13029" y="4619"/>
                    </a:lnTo>
                    <a:lnTo>
                      <a:pt x="16299" y="10395"/>
                    </a:lnTo>
                    <a:lnTo>
                      <a:pt x="16341" y="11184"/>
                    </a:lnTo>
                    <a:lnTo>
                      <a:pt x="16341" y="1569"/>
                    </a:lnTo>
                    <a:lnTo>
                      <a:pt x="15037" y="727"/>
                    </a:lnTo>
                    <a:lnTo>
                      <a:pt x="10577" y="0"/>
                    </a:lnTo>
                    <a:lnTo>
                      <a:pt x="6284" y="897"/>
                    </a:lnTo>
                    <a:lnTo>
                      <a:pt x="2921" y="3158"/>
                    </a:lnTo>
                    <a:lnTo>
                      <a:pt x="741" y="6569"/>
                    </a:lnTo>
                    <a:lnTo>
                      <a:pt x="15" y="10796"/>
                    </a:lnTo>
                    <a:lnTo>
                      <a:pt x="0" y="10938"/>
                    </a:lnTo>
                    <a:lnTo>
                      <a:pt x="833" y="15228"/>
                    </a:lnTo>
                    <a:lnTo>
                      <a:pt x="3077" y="18609"/>
                    </a:lnTo>
                    <a:lnTo>
                      <a:pt x="6483" y="20811"/>
                    </a:lnTo>
                    <a:lnTo>
                      <a:pt x="10813" y="21600"/>
                    </a:lnTo>
                    <a:lnTo>
                      <a:pt x="15181" y="20805"/>
                    </a:lnTo>
                    <a:lnTo>
                      <a:pt x="18598" y="18575"/>
                    </a:lnTo>
                    <a:lnTo>
                      <a:pt x="19367" y="17394"/>
                    </a:lnTo>
                    <a:lnTo>
                      <a:pt x="20821" y="15158"/>
                    </a:lnTo>
                    <a:lnTo>
                      <a:pt x="21600" y="10796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27" name="object 27" descr="object 27">
              <a:extLst>
                <a:ext uri="{FF2B5EF4-FFF2-40B4-BE49-F238E27FC236}">
                  <a16:creationId xmlns:a16="http://schemas.microsoft.com/office/drawing/2014/main" id="{B8B2A2E9-E7A5-1F43-8F9D-EDB6811AB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4332" y="60512"/>
              <a:ext cx="66135" cy="1259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0" name="object 28">
            <a:extLst>
              <a:ext uri="{FF2B5EF4-FFF2-40B4-BE49-F238E27FC236}">
                <a16:creationId xmlns:a16="http://schemas.microsoft.com/office/drawing/2014/main" id="{00C1AD3D-F2EC-CB45-B7AB-9792C3C2202E}"/>
              </a:ext>
            </a:extLst>
          </p:cNvPr>
          <p:cNvGrpSpPr/>
          <p:nvPr userDrawn="1"/>
        </p:nvGrpSpPr>
        <p:grpSpPr>
          <a:xfrm>
            <a:off x="17612221" y="634268"/>
            <a:ext cx="975141" cy="189911"/>
            <a:chOff x="0" y="0"/>
            <a:chExt cx="975139" cy="189910"/>
          </a:xfrm>
        </p:grpSpPr>
        <p:grpSp>
          <p:nvGrpSpPr>
            <p:cNvPr id="31" name="object 29">
              <a:extLst>
                <a:ext uri="{FF2B5EF4-FFF2-40B4-BE49-F238E27FC236}">
                  <a16:creationId xmlns:a16="http://schemas.microsoft.com/office/drawing/2014/main" id="{D100E447-E403-0D4D-AD3E-70F9BE8B7DF6}"/>
                </a:ext>
              </a:extLst>
            </p:cNvPr>
            <p:cNvGrpSpPr/>
            <p:nvPr/>
          </p:nvGrpSpPr>
          <p:grpSpPr>
            <a:xfrm>
              <a:off x="0" y="0"/>
              <a:ext cx="478638" cy="189472"/>
              <a:chOff x="0" y="0"/>
              <a:chExt cx="478637" cy="189471"/>
            </a:xfrm>
          </p:grpSpPr>
          <p:sp>
            <p:nvSpPr>
              <p:cNvPr id="40" name="Figura">
                <a:extLst>
                  <a:ext uri="{FF2B5EF4-FFF2-40B4-BE49-F238E27FC236}">
                    <a16:creationId xmlns:a16="http://schemas.microsoft.com/office/drawing/2014/main" id="{02835EB5-08B2-3442-A9CE-7B1C1C13E70A}"/>
                  </a:ext>
                </a:extLst>
              </p:cNvPr>
              <p:cNvSpPr/>
              <p:nvPr/>
            </p:nvSpPr>
            <p:spPr>
              <a:xfrm>
                <a:off x="0" y="9042"/>
                <a:ext cx="135179" cy="180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25"/>
                    </a:moveTo>
                    <a:lnTo>
                      <a:pt x="21296" y="1039"/>
                    </a:lnTo>
                    <a:lnTo>
                      <a:pt x="21052" y="956"/>
                    </a:lnTo>
                    <a:lnTo>
                      <a:pt x="17127" y="93"/>
                    </a:lnTo>
                    <a:lnTo>
                      <a:pt x="12795" y="0"/>
                    </a:lnTo>
                    <a:lnTo>
                      <a:pt x="8497" y="765"/>
                    </a:lnTo>
                    <a:lnTo>
                      <a:pt x="4678" y="2482"/>
                    </a:lnTo>
                    <a:lnTo>
                      <a:pt x="1824" y="5123"/>
                    </a:lnTo>
                    <a:lnTo>
                      <a:pt x="286" y="8289"/>
                    </a:lnTo>
                    <a:lnTo>
                      <a:pt x="0" y="11682"/>
                    </a:lnTo>
                    <a:lnTo>
                      <a:pt x="903" y="15003"/>
                    </a:lnTo>
                    <a:lnTo>
                      <a:pt x="4570" y="19171"/>
                    </a:lnTo>
                    <a:lnTo>
                      <a:pt x="9893" y="21250"/>
                    </a:lnTo>
                    <a:lnTo>
                      <a:pt x="15780" y="21600"/>
                    </a:lnTo>
                    <a:lnTo>
                      <a:pt x="21139" y="20586"/>
                    </a:lnTo>
                    <a:lnTo>
                      <a:pt x="17343" y="17753"/>
                    </a:lnTo>
                    <a:lnTo>
                      <a:pt x="13712" y="18075"/>
                    </a:lnTo>
                    <a:lnTo>
                      <a:pt x="10301" y="17445"/>
                    </a:lnTo>
                    <a:lnTo>
                      <a:pt x="7220" y="15418"/>
                    </a:lnTo>
                    <a:lnTo>
                      <a:pt x="5857" y="13302"/>
                    </a:lnTo>
                    <a:lnTo>
                      <a:pt x="5400" y="10815"/>
                    </a:lnTo>
                    <a:lnTo>
                      <a:pt x="5852" y="8326"/>
                    </a:lnTo>
                    <a:lnTo>
                      <a:pt x="7218" y="6201"/>
                    </a:lnTo>
                    <a:lnTo>
                      <a:pt x="10293" y="4176"/>
                    </a:lnTo>
                    <a:lnTo>
                      <a:pt x="13700" y="3542"/>
                    </a:lnTo>
                    <a:lnTo>
                      <a:pt x="17332" y="3853"/>
                    </a:lnTo>
                    <a:lnTo>
                      <a:pt x="21083" y="4666"/>
                    </a:lnTo>
                    <a:lnTo>
                      <a:pt x="21600" y="1325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1" name="Figura">
                <a:extLst>
                  <a:ext uri="{FF2B5EF4-FFF2-40B4-BE49-F238E27FC236}">
                    <a16:creationId xmlns:a16="http://schemas.microsoft.com/office/drawing/2014/main" id="{1B2DBD4D-556D-B446-AFE8-9B5942681E2C}"/>
                  </a:ext>
                </a:extLst>
              </p:cNvPr>
              <p:cNvSpPr/>
              <p:nvPr/>
            </p:nvSpPr>
            <p:spPr>
              <a:xfrm>
                <a:off x="151384" y="59778"/>
                <a:ext cx="128207" cy="129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806" y="6420"/>
                    </a:lnTo>
                    <a:lnTo>
                      <a:pt x="19304" y="4108"/>
                    </a:lnTo>
                    <a:lnTo>
                      <a:pt x="18589" y="3008"/>
                    </a:lnTo>
                    <a:lnTo>
                      <a:pt x="16304" y="1524"/>
                    </a:lnTo>
                    <a:lnTo>
                      <a:pt x="16304" y="10469"/>
                    </a:lnTo>
                    <a:lnTo>
                      <a:pt x="16253" y="11806"/>
                    </a:lnTo>
                    <a:lnTo>
                      <a:pt x="12224" y="17222"/>
                    </a:lnTo>
                    <a:lnTo>
                      <a:pt x="10234" y="17381"/>
                    </a:lnTo>
                    <a:lnTo>
                      <a:pt x="8405" y="16874"/>
                    </a:lnTo>
                    <a:lnTo>
                      <a:pt x="5302" y="11212"/>
                    </a:lnTo>
                    <a:lnTo>
                      <a:pt x="5283" y="10772"/>
                    </a:lnTo>
                    <a:lnTo>
                      <a:pt x="5152" y="10747"/>
                    </a:lnTo>
                    <a:lnTo>
                      <a:pt x="5373" y="9696"/>
                    </a:lnTo>
                    <a:lnTo>
                      <a:pt x="5482" y="8605"/>
                    </a:lnTo>
                    <a:lnTo>
                      <a:pt x="10837" y="4108"/>
                    </a:lnTo>
                    <a:lnTo>
                      <a:pt x="12489" y="4380"/>
                    </a:lnTo>
                    <a:lnTo>
                      <a:pt x="16304" y="10469"/>
                    </a:lnTo>
                    <a:lnTo>
                      <a:pt x="16304" y="1524"/>
                    </a:lnTo>
                    <a:lnTo>
                      <a:pt x="15179" y="792"/>
                    </a:lnTo>
                    <a:lnTo>
                      <a:pt x="10803" y="0"/>
                    </a:lnTo>
                    <a:lnTo>
                      <a:pt x="6415" y="775"/>
                    </a:lnTo>
                    <a:lnTo>
                      <a:pt x="3010" y="2964"/>
                    </a:lnTo>
                    <a:lnTo>
                      <a:pt x="802" y="6361"/>
                    </a:lnTo>
                    <a:lnTo>
                      <a:pt x="0" y="10747"/>
                    </a:lnTo>
                    <a:lnTo>
                      <a:pt x="772" y="15121"/>
                    </a:lnTo>
                    <a:lnTo>
                      <a:pt x="2985" y="18549"/>
                    </a:lnTo>
                    <a:lnTo>
                      <a:pt x="6393" y="20793"/>
                    </a:lnTo>
                    <a:lnTo>
                      <a:pt x="10750" y="21600"/>
                    </a:lnTo>
                    <a:lnTo>
                      <a:pt x="15115" y="20804"/>
                    </a:lnTo>
                    <a:lnTo>
                      <a:pt x="18549" y="18566"/>
                    </a:lnTo>
                    <a:lnTo>
                      <a:pt x="19328" y="17381"/>
                    </a:lnTo>
                    <a:lnTo>
                      <a:pt x="20798" y="15146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2" name="Figura">
                <a:extLst>
                  <a:ext uri="{FF2B5EF4-FFF2-40B4-BE49-F238E27FC236}">
                    <a16:creationId xmlns:a16="http://schemas.microsoft.com/office/drawing/2014/main" id="{5AF0E1BD-EAE9-2649-BCE8-9178BE52AFC9}"/>
                  </a:ext>
                </a:extLst>
              </p:cNvPr>
              <p:cNvSpPr/>
              <p:nvPr/>
            </p:nvSpPr>
            <p:spPr>
              <a:xfrm>
                <a:off x="295554" y="60439"/>
                <a:ext cx="115927" cy="128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7483"/>
                    </a:moveTo>
                    <a:lnTo>
                      <a:pt x="19148" y="17193"/>
                    </a:lnTo>
                    <a:lnTo>
                      <a:pt x="18995" y="17046"/>
                    </a:lnTo>
                    <a:lnTo>
                      <a:pt x="18827" y="14487"/>
                    </a:lnTo>
                    <a:lnTo>
                      <a:pt x="18831" y="10995"/>
                    </a:lnTo>
                    <a:lnTo>
                      <a:pt x="18810" y="7811"/>
                    </a:lnTo>
                    <a:lnTo>
                      <a:pt x="16557" y="1731"/>
                    </a:lnTo>
                    <a:lnTo>
                      <a:pt x="13157" y="282"/>
                    </a:lnTo>
                    <a:lnTo>
                      <a:pt x="13157" y="10995"/>
                    </a:lnTo>
                    <a:lnTo>
                      <a:pt x="13145" y="15921"/>
                    </a:lnTo>
                    <a:lnTo>
                      <a:pt x="8557" y="17624"/>
                    </a:lnTo>
                    <a:lnTo>
                      <a:pt x="7281" y="17528"/>
                    </a:lnTo>
                    <a:lnTo>
                      <a:pt x="6373" y="17037"/>
                    </a:lnTo>
                    <a:lnTo>
                      <a:pt x="5800" y="14487"/>
                    </a:lnTo>
                    <a:lnTo>
                      <a:pt x="6299" y="13262"/>
                    </a:lnTo>
                    <a:lnTo>
                      <a:pt x="7837" y="12624"/>
                    </a:lnTo>
                    <a:lnTo>
                      <a:pt x="9051" y="12178"/>
                    </a:lnTo>
                    <a:lnTo>
                      <a:pt x="10331" y="11791"/>
                    </a:lnTo>
                    <a:lnTo>
                      <a:pt x="13157" y="10995"/>
                    </a:lnTo>
                    <a:lnTo>
                      <a:pt x="13157" y="282"/>
                    </a:lnTo>
                    <a:lnTo>
                      <a:pt x="10753" y="0"/>
                    </a:lnTo>
                    <a:lnTo>
                      <a:pt x="8914" y="156"/>
                    </a:lnTo>
                    <a:lnTo>
                      <a:pt x="7080" y="461"/>
                    </a:lnTo>
                    <a:lnTo>
                      <a:pt x="3424" y="1197"/>
                    </a:lnTo>
                    <a:lnTo>
                      <a:pt x="2347" y="1394"/>
                    </a:lnTo>
                    <a:lnTo>
                      <a:pt x="1895" y="1953"/>
                    </a:lnTo>
                    <a:lnTo>
                      <a:pt x="2414" y="3910"/>
                    </a:lnTo>
                    <a:lnTo>
                      <a:pt x="2430" y="4902"/>
                    </a:lnTo>
                    <a:lnTo>
                      <a:pt x="2544" y="5843"/>
                    </a:lnTo>
                    <a:lnTo>
                      <a:pt x="3509" y="5515"/>
                    </a:lnTo>
                    <a:lnTo>
                      <a:pt x="4406" y="5154"/>
                    </a:lnTo>
                    <a:lnTo>
                      <a:pt x="6321" y="4663"/>
                    </a:lnTo>
                    <a:lnTo>
                      <a:pt x="7333" y="4435"/>
                    </a:lnTo>
                    <a:lnTo>
                      <a:pt x="8346" y="4362"/>
                    </a:lnTo>
                    <a:lnTo>
                      <a:pt x="10083" y="4411"/>
                    </a:lnTo>
                    <a:lnTo>
                      <a:pt x="11630" y="4902"/>
                    </a:lnTo>
                    <a:lnTo>
                      <a:pt x="12674" y="5984"/>
                    </a:lnTo>
                    <a:lnTo>
                      <a:pt x="12901" y="7811"/>
                    </a:lnTo>
                    <a:lnTo>
                      <a:pt x="12456" y="7854"/>
                    </a:lnTo>
                    <a:lnTo>
                      <a:pt x="11981" y="7892"/>
                    </a:lnTo>
                    <a:lnTo>
                      <a:pt x="11507" y="7946"/>
                    </a:lnTo>
                    <a:lnTo>
                      <a:pt x="2934" y="10447"/>
                    </a:lnTo>
                    <a:lnTo>
                      <a:pt x="0" y="15774"/>
                    </a:lnTo>
                    <a:lnTo>
                      <a:pt x="535" y="17938"/>
                    </a:lnTo>
                    <a:lnTo>
                      <a:pt x="1642" y="19609"/>
                    </a:lnTo>
                    <a:lnTo>
                      <a:pt x="3292" y="20806"/>
                    </a:lnTo>
                    <a:lnTo>
                      <a:pt x="5350" y="21476"/>
                    </a:lnTo>
                    <a:lnTo>
                      <a:pt x="7686" y="21559"/>
                    </a:lnTo>
                    <a:lnTo>
                      <a:pt x="9378" y="21308"/>
                    </a:lnTo>
                    <a:lnTo>
                      <a:pt x="10980" y="20859"/>
                    </a:lnTo>
                    <a:lnTo>
                      <a:pt x="12482" y="20187"/>
                    </a:lnTo>
                    <a:lnTo>
                      <a:pt x="13876" y="19261"/>
                    </a:lnTo>
                    <a:lnTo>
                      <a:pt x="15419" y="20659"/>
                    </a:lnTo>
                    <a:lnTo>
                      <a:pt x="17180" y="21378"/>
                    </a:lnTo>
                    <a:lnTo>
                      <a:pt x="19108" y="21600"/>
                    </a:lnTo>
                    <a:lnTo>
                      <a:pt x="21160" y="21512"/>
                    </a:lnTo>
                    <a:lnTo>
                      <a:pt x="21406" y="19261"/>
                    </a:lnTo>
                    <a:lnTo>
                      <a:pt x="21583" y="17624"/>
                    </a:lnTo>
                    <a:lnTo>
                      <a:pt x="21600" y="17483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3" name="Figura">
                <a:extLst>
                  <a:ext uri="{FF2B5EF4-FFF2-40B4-BE49-F238E27FC236}">
                    <a16:creationId xmlns:a16="http://schemas.microsoft.com/office/drawing/2014/main" id="{528577E7-1080-544D-B165-B21AF2FA58E1}"/>
                  </a:ext>
                </a:extLst>
              </p:cNvPr>
              <p:cNvSpPr/>
              <p:nvPr/>
            </p:nvSpPr>
            <p:spPr>
              <a:xfrm>
                <a:off x="433184" y="0"/>
                <a:ext cx="45454" cy="1894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765"/>
                    </a:moveTo>
                    <a:lnTo>
                      <a:pt x="15178" y="18509"/>
                    </a:lnTo>
                    <a:lnTo>
                      <a:pt x="14762" y="18390"/>
                    </a:lnTo>
                    <a:lnTo>
                      <a:pt x="14587" y="16841"/>
                    </a:lnTo>
                    <a:lnTo>
                      <a:pt x="14581" y="0"/>
                    </a:lnTo>
                    <a:lnTo>
                      <a:pt x="350" y="0"/>
                    </a:lnTo>
                    <a:lnTo>
                      <a:pt x="0" y="140"/>
                    </a:lnTo>
                    <a:lnTo>
                      <a:pt x="12" y="18164"/>
                    </a:lnTo>
                    <a:lnTo>
                      <a:pt x="760" y="19321"/>
                    </a:lnTo>
                    <a:lnTo>
                      <a:pt x="2776" y="20275"/>
                    </a:lnTo>
                    <a:lnTo>
                      <a:pt x="5848" y="20974"/>
                    </a:lnTo>
                    <a:lnTo>
                      <a:pt x="9765" y="21367"/>
                    </a:lnTo>
                    <a:lnTo>
                      <a:pt x="13054" y="21538"/>
                    </a:lnTo>
                    <a:lnTo>
                      <a:pt x="16506" y="21525"/>
                    </a:lnTo>
                    <a:lnTo>
                      <a:pt x="20218" y="21600"/>
                    </a:lnTo>
                    <a:lnTo>
                      <a:pt x="21600" y="18765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32" name="object 30" descr="object 30">
              <a:extLst>
                <a:ext uri="{FF2B5EF4-FFF2-40B4-BE49-F238E27FC236}">
                  <a16:creationId xmlns:a16="http://schemas.microsoft.com/office/drawing/2014/main" id="{F4033874-92C2-3046-ADA5-BD0503CFE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5894" y="31307"/>
              <a:ext cx="75705" cy="1586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" name="object 31">
              <a:extLst>
                <a:ext uri="{FF2B5EF4-FFF2-40B4-BE49-F238E27FC236}">
                  <a16:creationId xmlns:a16="http://schemas.microsoft.com/office/drawing/2014/main" id="{CA37C4E3-B3B9-324B-9464-D79285A9491A}"/>
                </a:ext>
              </a:extLst>
            </p:cNvPr>
            <p:cNvSpPr/>
            <p:nvPr/>
          </p:nvSpPr>
          <p:spPr>
            <a:xfrm>
              <a:off x="502513" y="62000"/>
              <a:ext cx="30709" cy="12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70" y="0"/>
                  </a:lnTo>
                  <a:lnTo>
                    <a:pt x="170" y="441"/>
                  </a:lnTo>
                  <a:lnTo>
                    <a:pt x="0" y="441"/>
                  </a:lnTo>
                  <a:lnTo>
                    <a:pt x="0" y="20718"/>
                  </a:lnTo>
                  <a:lnTo>
                    <a:pt x="232" y="20718"/>
                  </a:lnTo>
                  <a:lnTo>
                    <a:pt x="232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2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34" name="object 32" descr="object 32">
              <a:extLst>
                <a:ext uri="{FF2B5EF4-FFF2-40B4-BE49-F238E27FC236}">
                  <a16:creationId xmlns:a16="http://schemas.microsoft.com/office/drawing/2014/main" id="{1A7F2255-87FC-CB45-9B04-9D2042878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1713" y="59780"/>
              <a:ext cx="128447" cy="1292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object 33" descr="object 33">
              <a:extLst>
                <a:ext uri="{FF2B5EF4-FFF2-40B4-BE49-F238E27FC236}">
                  <a16:creationId xmlns:a16="http://schemas.microsoft.com/office/drawing/2014/main" id="{71B5138D-6B82-6241-9013-C9DCDB39F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66076" y="60494"/>
              <a:ext cx="109064" cy="125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6" name="object 34">
              <a:extLst>
                <a:ext uri="{FF2B5EF4-FFF2-40B4-BE49-F238E27FC236}">
                  <a16:creationId xmlns:a16="http://schemas.microsoft.com/office/drawing/2014/main" id="{25E2FA42-D09B-EB4F-B785-AE42E0EC94FE}"/>
                </a:ext>
              </a:extLst>
            </p:cNvPr>
            <p:cNvGrpSpPr/>
            <p:nvPr/>
          </p:nvGrpSpPr>
          <p:grpSpPr>
            <a:xfrm>
              <a:off x="503059" y="12700"/>
              <a:ext cx="183033" cy="173762"/>
              <a:chOff x="0" y="0"/>
              <a:chExt cx="183032" cy="173761"/>
            </a:xfrm>
          </p:grpSpPr>
          <p:sp>
            <p:nvSpPr>
              <p:cNvPr id="37" name="Cuadrado">
                <a:extLst>
                  <a:ext uri="{FF2B5EF4-FFF2-40B4-BE49-F238E27FC236}">
                    <a16:creationId xmlns:a16="http://schemas.microsoft.com/office/drawing/2014/main" id="{EB182A2D-BAE2-DE48-A8DE-289A712EE575}"/>
                  </a:ext>
                </a:extLst>
              </p:cNvPr>
              <p:cNvSpPr/>
              <p:nvPr/>
            </p:nvSpPr>
            <p:spPr>
              <a:xfrm>
                <a:off x="0" y="164"/>
                <a:ext cx="29985" cy="29287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8" name="Cuadrado">
                <a:extLst>
                  <a:ext uri="{FF2B5EF4-FFF2-40B4-BE49-F238E27FC236}">
                    <a16:creationId xmlns:a16="http://schemas.microsoft.com/office/drawing/2014/main" id="{A4805DAC-A566-AA47-8D67-624975D0CEBC}"/>
                  </a:ext>
                </a:extLst>
              </p:cNvPr>
              <p:cNvSpPr/>
              <p:nvPr/>
            </p:nvSpPr>
            <p:spPr>
              <a:xfrm>
                <a:off x="152958" y="0"/>
                <a:ext cx="29859" cy="29337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9" name="Figura">
                <a:extLst>
                  <a:ext uri="{FF2B5EF4-FFF2-40B4-BE49-F238E27FC236}">
                    <a16:creationId xmlns:a16="http://schemas.microsoft.com/office/drawing/2014/main" id="{A2B0B161-0636-584C-AF3F-42AB5AEDBD51}"/>
                  </a:ext>
                </a:extLst>
              </p:cNvPr>
              <p:cNvSpPr/>
              <p:nvPr/>
            </p:nvSpPr>
            <p:spPr>
              <a:xfrm>
                <a:off x="152323" y="49300"/>
                <a:ext cx="30710" cy="1244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0" y="0"/>
                    </a:lnTo>
                    <a:lnTo>
                      <a:pt x="170" y="441"/>
                    </a:lnTo>
                    <a:lnTo>
                      <a:pt x="0" y="441"/>
                    </a:lnTo>
                    <a:lnTo>
                      <a:pt x="0" y="20718"/>
                    </a:lnTo>
                    <a:lnTo>
                      <a:pt x="233" y="20718"/>
                    </a:lnTo>
                    <a:lnTo>
                      <a:pt x="233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44" name="object 35">
            <a:extLst>
              <a:ext uri="{FF2B5EF4-FFF2-40B4-BE49-F238E27FC236}">
                <a16:creationId xmlns:a16="http://schemas.microsoft.com/office/drawing/2014/main" id="{44EC4529-5B1F-7A4A-BFE9-2CFAF3643928}"/>
              </a:ext>
            </a:extLst>
          </p:cNvPr>
          <p:cNvGrpSpPr/>
          <p:nvPr userDrawn="1"/>
        </p:nvGrpSpPr>
        <p:grpSpPr>
          <a:xfrm>
            <a:off x="18540260" y="883658"/>
            <a:ext cx="926873" cy="189786"/>
            <a:chOff x="0" y="0"/>
            <a:chExt cx="926872" cy="189785"/>
          </a:xfrm>
        </p:grpSpPr>
        <p:grpSp>
          <p:nvGrpSpPr>
            <p:cNvPr id="45" name="object 36">
              <a:extLst>
                <a:ext uri="{FF2B5EF4-FFF2-40B4-BE49-F238E27FC236}">
                  <a16:creationId xmlns:a16="http://schemas.microsoft.com/office/drawing/2014/main" id="{94C5818C-0FE3-F04D-AD11-A665A7058EBC}"/>
                </a:ext>
              </a:extLst>
            </p:cNvPr>
            <p:cNvGrpSpPr/>
            <p:nvPr/>
          </p:nvGrpSpPr>
          <p:grpSpPr>
            <a:xfrm>
              <a:off x="-1" y="0"/>
              <a:ext cx="501398" cy="189065"/>
              <a:chOff x="0" y="0"/>
              <a:chExt cx="501396" cy="189064"/>
            </a:xfrm>
          </p:grpSpPr>
          <p:sp>
            <p:nvSpPr>
              <p:cNvPr id="53" name="Figura">
                <a:extLst>
                  <a:ext uri="{FF2B5EF4-FFF2-40B4-BE49-F238E27FC236}">
                    <a16:creationId xmlns:a16="http://schemas.microsoft.com/office/drawing/2014/main" id="{1C998A96-5692-654C-808C-7992E6F473FF}"/>
                  </a:ext>
                </a:extLst>
              </p:cNvPr>
              <p:cNvSpPr/>
              <p:nvPr/>
            </p:nvSpPr>
            <p:spPr>
              <a:xfrm>
                <a:off x="0" y="12598"/>
                <a:ext cx="133083" cy="173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591"/>
                    </a:moveTo>
                    <a:lnTo>
                      <a:pt x="15938" y="13510"/>
                    </a:lnTo>
                    <a:lnTo>
                      <a:pt x="15278" y="12568"/>
                    </a:lnTo>
                    <a:lnTo>
                      <a:pt x="15567" y="12420"/>
                    </a:lnTo>
                    <a:lnTo>
                      <a:pt x="15783" y="12298"/>
                    </a:lnTo>
                    <a:lnTo>
                      <a:pt x="16010" y="12191"/>
                    </a:lnTo>
                    <a:lnTo>
                      <a:pt x="18259" y="10774"/>
                    </a:lnTo>
                    <a:lnTo>
                      <a:pt x="18640" y="10279"/>
                    </a:lnTo>
                    <a:lnTo>
                      <a:pt x="19557" y="9095"/>
                    </a:lnTo>
                    <a:lnTo>
                      <a:pt x="20040" y="7151"/>
                    </a:lnTo>
                    <a:lnTo>
                      <a:pt x="19840" y="4936"/>
                    </a:lnTo>
                    <a:lnTo>
                      <a:pt x="19116" y="3168"/>
                    </a:lnTo>
                    <a:lnTo>
                      <a:pt x="19075" y="3069"/>
                    </a:lnTo>
                    <a:lnTo>
                      <a:pt x="17663" y="1624"/>
                    </a:lnTo>
                    <a:lnTo>
                      <a:pt x="15618" y="647"/>
                    </a:lnTo>
                    <a:lnTo>
                      <a:pt x="14668" y="481"/>
                    </a:lnTo>
                    <a:lnTo>
                      <a:pt x="14668" y="6414"/>
                    </a:lnTo>
                    <a:lnTo>
                      <a:pt x="14544" y="7754"/>
                    </a:lnTo>
                    <a:lnTo>
                      <a:pt x="8558" y="10239"/>
                    </a:lnTo>
                    <a:lnTo>
                      <a:pt x="5537" y="10279"/>
                    </a:lnTo>
                    <a:lnTo>
                      <a:pt x="5124" y="9878"/>
                    </a:lnTo>
                    <a:lnTo>
                      <a:pt x="5036" y="8672"/>
                    </a:lnTo>
                    <a:lnTo>
                      <a:pt x="5073" y="7754"/>
                    </a:lnTo>
                    <a:lnTo>
                      <a:pt x="5087" y="5209"/>
                    </a:lnTo>
                    <a:lnTo>
                      <a:pt x="5077" y="4275"/>
                    </a:lnTo>
                    <a:lnTo>
                      <a:pt x="5048" y="3416"/>
                    </a:lnTo>
                    <a:lnTo>
                      <a:pt x="5277" y="3168"/>
                    </a:lnTo>
                    <a:lnTo>
                      <a:pt x="6002" y="3194"/>
                    </a:lnTo>
                    <a:lnTo>
                      <a:pt x="7196" y="3224"/>
                    </a:lnTo>
                    <a:lnTo>
                      <a:pt x="8391" y="3243"/>
                    </a:lnTo>
                    <a:lnTo>
                      <a:pt x="9587" y="3271"/>
                    </a:lnTo>
                    <a:lnTo>
                      <a:pt x="14668" y="6414"/>
                    </a:lnTo>
                    <a:lnTo>
                      <a:pt x="14668" y="481"/>
                    </a:lnTo>
                    <a:lnTo>
                      <a:pt x="12957" y="181"/>
                    </a:lnTo>
                    <a:lnTo>
                      <a:pt x="9789" y="43"/>
                    </a:lnTo>
                    <a:lnTo>
                      <a:pt x="6957" y="6"/>
                    </a:lnTo>
                    <a:lnTo>
                      <a:pt x="6606" y="2"/>
                    </a:lnTo>
                    <a:lnTo>
                      <a:pt x="3422" y="6"/>
                    </a:lnTo>
                    <a:lnTo>
                      <a:pt x="173" y="0"/>
                    </a:lnTo>
                    <a:lnTo>
                      <a:pt x="107" y="52"/>
                    </a:lnTo>
                    <a:lnTo>
                      <a:pt x="0" y="98"/>
                    </a:lnTo>
                    <a:lnTo>
                      <a:pt x="0" y="21516"/>
                    </a:lnTo>
                    <a:lnTo>
                      <a:pt x="5137" y="21516"/>
                    </a:lnTo>
                    <a:lnTo>
                      <a:pt x="5137" y="13540"/>
                    </a:lnTo>
                    <a:lnTo>
                      <a:pt x="7363" y="13550"/>
                    </a:lnTo>
                    <a:lnTo>
                      <a:pt x="8426" y="13546"/>
                    </a:lnTo>
                    <a:lnTo>
                      <a:pt x="8804" y="13540"/>
                    </a:lnTo>
                    <a:lnTo>
                      <a:pt x="9476" y="13529"/>
                    </a:lnTo>
                    <a:lnTo>
                      <a:pt x="10162" y="13510"/>
                    </a:lnTo>
                    <a:lnTo>
                      <a:pt x="10521" y="13706"/>
                    </a:lnTo>
                    <a:lnTo>
                      <a:pt x="11951" y="15852"/>
                    </a:lnTo>
                    <a:lnTo>
                      <a:pt x="13091" y="17537"/>
                    </a:lnTo>
                    <a:lnTo>
                      <a:pt x="17587" y="21592"/>
                    </a:lnTo>
                    <a:lnTo>
                      <a:pt x="18881" y="21600"/>
                    </a:lnTo>
                    <a:lnTo>
                      <a:pt x="21600" y="21591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4" name="Figura">
                <a:extLst>
                  <a:ext uri="{FF2B5EF4-FFF2-40B4-BE49-F238E27FC236}">
                    <a16:creationId xmlns:a16="http://schemas.microsoft.com/office/drawing/2014/main" id="{DBFD776C-49A1-0449-9037-3CD381232EFD}"/>
                  </a:ext>
                </a:extLst>
              </p:cNvPr>
              <p:cNvSpPr/>
              <p:nvPr/>
            </p:nvSpPr>
            <p:spPr>
              <a:xfrm>
                <a:off x="143903" y="59842"/>
                <a:ext cx="113654" cy="129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229"/>
                    </a:moveTo>
                    <a:lnTo>
                      <a:pt x="21489" y="8371"/>
                    </a:lnTo>
                    <a:lnTo>
                      <a:pt x="21219" y="6239"/>
                    </a:lnTo>
                    <a:lnTo>
                      <a:pt x="20246" y="4289"/>
                    </a:lnTo>
                    <a:lnTo>
                      <a:pt x="19954" y="3706"/>
                    </a:lnTo>
                    <a:lnTo>
                      <a:pt x="17905" y="1753"/>
                    </a:lnTo>
                    <a:lnTo>
                      <a:pt x="15513" y="672"/>
                    </a:lnTo>
                    <a:lnTo>
                      <a:pt x="15513" y="8371"/>
                    </a:lnTo>
                    <a:lnTo>
                      <a:pt x="6290" y="8371"/>
                    </a:lnTo>
                    <a:lnTo>
                      <a:pt x="6821" y="6598"/>
                    </a:lnTo>
                    <a:lnTo>
                      <a:pt x="8069" y="5258"/>
                    </a:lnTo>
                    <a:lnTo>
                      <a:pt x="9874" y="4452"/>
                    </a:lnTo>
                    <a:lnTo>
                      <a:pt x="12078" y="4289"/>
                    </a:lnTo>
                    <a:lnTo>
                      <a:pt x="13574" y="4703"/>
                    </a:lnTo>
                    <a:lnTo>
                      <a:pt x="14719" y="5600"/>
                    </a:lnTo>
                    <a:lnTo>
                      <a:pt x="15399" y="6860"/>
                    </a:lnTo>
                    <a:lnTo>
                      <a:pt x="15513" y="8371"/>
                    </a:lnTo>
                    <a:lnTo>
                      <a:pt x="15513" y="672"/>
                    </a:lnTo>
                    <a:lnTo>
                      <a:pt x="15165" y="514"/>
                    </a:lnTo>
                    <a:lnTo>
                      <a:pt x="11110" y="0"/>
                    </a:lnTo>
                    <a:lnTo>
                      <a:pt x="7258" y="629"/>
                    </a:lnTo>
                    <a:lnTo>
                      <a:pt x="3941" y="2291"/>
                    </a:lnTo>
                    <a:lnTo>
                      <a:pt x="1489" y="4879"/>
                    </a:lnTo>
                    <a:lnTo>
                      <a:pt x="46" y="8571"/>
                    </a:lnTo>
                    <a:lnTo>
                      <a:pt x="0" y="12456"/>
                    </a:lnTo>
                    <a:lnTo>
                      <a:pt x="1262" y="16075"/>
                    </a:lnTo>
                    <a:lnTo>
                      <a:pt x="3741" y="18967"/>
                    </a:lnTo>
                    <a:lnTo>
                      <a:pt x="7492" y="20871"/>
                    </a:lnTo>
                    <a:lnTo>
                      <a:pt x="11798" y="21600"/>
                    </a:lnTo>
                    <a:lnTo>
                      <a:pt x="16121" y="21349"/>
                    </a:lnTo>
                    <a:lnTo>
                      <a:pt x="19925" y="20323"/>
                    </a:lnTo>
                    <a:lnTo>
                      <a:pt x="20166" y="20225"/>
                    </a:lnTo>
                    <a:lnTo>
                      <a:pt x="20468" y="19944"/>
                    </a:lnTo>
                    <a:lnTo>
                      <a:pt x="20506" y="18967"/>
                    </a:lnTo>
                    <a:lnTo>
                      <a:pt x="20506" y="17420"/>
                    </a:lnTo>
                    <a:lnTo>
                      <a:pt x="20502" y="15664"/>
                    </a:lnTo>
                    <a:lnTo>
                      <a:pt x="18243" y="16578"/>
                    </a:lnTo>
                    <a:lnTo>
                      <a:pt x="16041" y="17173"/>
                    </a:lnTo>
                    <a:lnTo>
                      <a:pt x="13857" y="17420"/>
                    </a:lnTo>
                    <a:lnTo>
                      <a:pt x="11653" y="17294"/>
                    </a:lnTo>
                    <a:lnTo>
                      <a:pt x="9478" y="16680"/>
                    </a:lnTo>
                    <a:lnTo>
                      <a:pt x="7794" y="15562"/>
                    </a:lnTo>
                    <a:lnTo>
                      <a:pt x="6630" y="13971"/>
                    </a:lnTo>
                    <a:lnTo>
                      <a:pt x="6020" y="11941"/>
                    </a:lnTo>
                    <a:lnTo>
                      <a:pt x="21301" y="11941"/>
                    </a:lnTo>
                    <a:lnTo>
                      <a:pt x="21412" y="10966"/>
                    </a:lnTo>
                    <a:lnTo>
                      <a:pt x="21571" y="10099"/>
                    </a:lnTo>
                    <a:lnTo>
                      <a:pt x="21600" y="9229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5" name="Figura">
                <a:extLst>
                  <a:ext uri="{FF2B5EF4-FFF2-40B4-BE49-F238E27FC236}">
                    <a16:creationId xmlns:a16="http://schemas.microsoft.com/office/drawing/2014/main" id="{B9F6C7ED-F276-3E49-A4DA-EB6AFEF6B55F}"/>
                  </a:ext>
                </a:extLst>
              </p:cNvPr>
              <p:cNvSpPr/>
              <p:nvPr/>
            </p:nvSpPr>
            <p:spPr>
              <a:xfrm>
                <a:off x="275983" y="59829"/>
                <a:ext cx="91098" cy="129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555"/>
                    </a:moveTo>
                    <a:lnTo>
                      <a:pt x="15412" y="9671"/>
                    </a:lnTo>
                    <a:lnTo>
                      <a:pt x="14114" y="9350"/>
                    </a:lnTo>
                    <a:lnTo>
                      <a:pt x="11530" y="8520"/>
                    </a:lnTo>
                    <a:lnTo>
                      <a:pt x="10154" y="8128"/>
                    </a:lnTo>
                    <a:lnTo>
                      <a:pt x="7606" y="7094"/>
                    </a:lnTo>
                    <a:lnTo>
                      <a:pt x="6965" y="6143"/>
                    </a:lnTo>
                    <a:lnTo>
                      <a:pt x="8085" y="4617"/>
                    </a:lnTo>
                    <a:lnTo>
                      <a:pt x="9323" y="3876"/>
                    </a:lnTo>
                    <a:lnTo>
                      <a:pt x="10232" y="3868"/>
                    </a:lnTo>
                    <a:lnTo>
                      <a:pt x="11729" y="3910"/>
                    </a:lnTo>
                    <a:lnTo>
                      <a:pt x="13229" y="4052"/>
                    </a:lnTo>
                    <a:lnTo>
                      <a:pt x="14719" y="4267"/>
                    </a:lnTo>
                    <a:lnTo>
                      <a:pt x="17408" y="4765"/>
                    </a:lnTo>
                    <a:lnTo>
                      <a:pt x="18492" y="5351"/>
                    </a:lnTo>
                    <a:lnTo>
                      <a:pt x="19778" y="5833"/>
                    </a:lnTo>
                    <a:lnTo>
                      <a:pt x="19953" y="4644"/>
                    </a:lnTo>
                    <a:lnTo>
                      <a:pt x="20049" y="3536"/>
                    </a:lnTo>
                    <a:lnTo>
                      <a:pt x="20447" y="1770"/>
                    </a:lnTo>
                    <a:lnTo>
                      <a:pt x="10085" y="0"/>
                    </a:lnTo>
                    <a:lnTo>
                      <a:pt x="6941" y="361"/>
                    </a:lnTo>
                    <a:lnTo>
                      <a:pt x="461" y="5094"/>
                    </a:lnTo>
                    <a:lnTo>
                      <a:pt x="458" y="7094"/>
                    </a:lnTo>
                    <a:lnTo>
                      <a:pt x="1202" y="8745"/>
                    </a:lnTo>
                    <a:lnTo>
                      <a:pt x="2749" y="10119"/>
                    </a:lnTo>
                    <a:lnTo>
                      <a:pt x="5170" y="11290"/>
                    </a:lnTo>
                    <a:lnTo>
                      <a:pt x="6366" y="11747"/>
                    </a:lnTo>
                    <a:lnTo>
                      <a:pt x="7649" y="12084"/>
                    </a:lnTo>
                    <a:lnTo>
                      <a:pt x="11292" y="13209"/>
                    </a:lnTo>
                    <a:lnTo>
                      <a:pt x="13798" y="14103"/>
                    </a:lnTo>
                    <a:lnTo>
                      <a:pt x="14545" y="14876"/>
                    </a:lnTo>
                    <a:lnTo>
                      <a:pt x="14063" y="17041"/>
                    </a:lnTo>
                    <a:lnTo>
                      <a:pt x="12961" y="17520"/>
                    </a:lnTo>
                    <a:lnTo>
                      <a:pt x="9347" y="17871"/>
                    </a:lnTo>
                    <a:lnTo>
                      <a:pt x="6471" y="17327"/>
                    </a:lnTo>
                    <a:lnTo>
                      <a:pt x="702" y="16032"/>
                    </a:lnTo>
                    <a:lnTo>
                      <a:pt x="545" y="16992"/>
                    </a:lnTo>
                    <a:lnTo>
                      <a:pt x="428" y="18068"/>
                    </a:lnTo>
                    <a:lnTo>
                      <a:pt x="0" y="19855"/>
                    </a:lnTo>
                    <a:lnTo>
                      <a:pt x="352" y="20189"/>
                    </a:lnTo>
                    <a:lnTo>
                      <a:pt x="1319" y="20450"/>
                    </a:lnTo>
                    <a:lnTo>
                      <a:pt x="4487" y="21152"/>
                    </a:lnTo>
                    <a:lnTo>
                      <a:pt x="7691" y="21541"/>
                    </a:lnTo>
                    <a:lnTo>
                      <a:pt x="10937" y="21600"/>
                    </a:lnTo>
                    <a:lnTo>
                      <a:pt x="14225" y="21318"/>
                    </a:lnTo>
                    <a:lnTo>
                      <a:pt x="17002" y="20681"/>
                    </a:lnTo>
                    <a:lnTo>
                      <a:pt x="19185" y="19643"/>
                    </a:lnTo>
                    <a:lnTo>
                      <a:pt x="20709" y="18259"/>
                    </a:lnTo>
                    <a:lnTo>
                      <a:pt x="21507" y="16582"/>
                    </a:lnTo>
                    <a:lnTo>
                      <a:pt x="21600" y="14555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6" name="Rectángulo">
                <a:extLst>
                  <a:ext uri="{FF2B5EF4-FFF2-40B4-BE49-F238E27FC236}">
                    <a16:creationId xmlns:a16="http://schemas.microsoft.com/office/drawing/2014/main" id="{919611D8-2E08-524E-B048-6D0ED5B30941}"/>
                  </a:ext>
                </a:extLst>
              </p:cNvPr>
              <p:cNvSpPr/>
              <p:nvPr/>
            </p:nvSpPr>
            <p:spPr>
              <a:xfrm>
                <a:off x="392708" y="63118"/>
                <a:ext cx="29809" cy="122950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7" name="Figura">
                <a:extLst>
                  <a:ext uri="{FF2B5EF4-FFF2-40B4-BE49-F238E27FC236}">
                    <a16:creationId xmlns:a16="http://schemas.microsoft.com/office/drawing/2014/main" id="{6EC85C3C-5A71-6D4C-B938-F59A5CCD1841}"/>
                  </a:ext>
                </a:extLst>
              </p:cNvPr>
              <p:cNvSpPr/>
              <p:nvPr/>
            </p:nvSpPr>
            <p:spPr>
              <a:xfrm>
                <a:off x="456323" y="0"/>
                <a:ext cx="45074" cy="188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799"/>
                    </a:moveTo>
                    <a:lnTo>
                      <a:pt x="15587" y="18612"/>
                    </a:lnTo>
                    <a:lnTo>
                      <a:pt x="14887" y="18433"/>
                    </a:lnTo>
                    <a:lnTo>
                      <a:pt x="14509" y="16810"/>
                    </a:lnTo>
                    <a:lnTo>
                      <a:pt x="14540" y="0"/>
                    </a:lnTo>
                    <a:lnTo>
                      <a:pt x="0" y="0"/>
                    </a:lnTo>
                    <a:lnTo>
                      <a:pt x="12" y="17656"/>
                    </a:lnTo>
                    <a:lnTo>
                      <a:pt x="1412" y="19629"/>
                    </a:lnTo>
                    <a:lnTo>
                      <a:pt x="5447" y="20960"/>
                    </a:lnTo>
                    <a:lnTo>
                      <a:pt x="11904" y="21600"/>
                    </a:lnTo>
                    <a:lnTo>
                      <a:pt x="20565" y="21507"/>
                    </a:lnTo>
                    <a:lnTo>
                      <a:pt x="21600" y="18799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46" name="object 37" descr="object 37">
              <a:extLst>
                <a:ext uri="{FF2B5EF4-FFF2-40B4-BE49-F238E27FC236}">
                  <a16:creationId xmlns:a16="http://schemas.microsoft.com/office/drawing/2014/main" id="{A5F141AF-5089-6C42-B028-462926688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1751" y="60705"/>
              <a:ext cx="114321" cy="1283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object 38" descr="object 38">
              <a:extLst>
                <a:ext uri="{FF2B5EF4-FFF2-40B4-BE49-F238E27FC236}">
                  <a16:creationId xmlns:a16="http://schemas.microsoft.com/office/drawing/2014/main" id="{DCCB32F8-62E8-194A-80A7-9459E6D74D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22392" y="60383"/>
              <a:ext cx="109085" cy="1255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object 39" descr="object 39">
              <a:extLst>
                <a:ext uri="{FF2B5EF4-FFF2-40B4-BE49-F238E27FC236}">
                  <a16:creationId xmlns:a16="http://schemas.microsoft.com/office/drawing/2014/main" id="{620D858A-16A8-A348-959A-1471FD807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51566" y="31738"/>
              <a:ext cx="75307" cy="15804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9" name="object 40">
              <a:extLst>
                <a:ext uri="{FF2B5EF4-FFF2-40B4-BE49-F238E27FC236}">
                  <a16:creationId xmlns:a16="http://schemas.microsoft.com/office/drawing/2014/main" id="{05AF6105-AEF7-1C43-B921-BBAE6ED503D6}"/>
                </a:ext>
              </a:extLst>
            </p:cNvPr>
            <p:cNvGrpSpPr/>
            <p:nvPr/>
          </p:nvGrpSpPr>
          <p:grpSpPr>
            <a:xfrm>
              <a:off x="392709" y="12749"/>
              <a:ext cx="163437" cy="173090"/>
              <a:chOff x="0" y="0"/>
              <a:chExt cx="163436" cy="173088"/>
            </a:xfrm>
          </p:grpSpPr>
          <p:sp>
            <p:nvSpPr>
              <p:cNvPr id="50" name="Cuadrado">
                <a:extLst>
                  <a:ext uri="{FF2B5EF4-FFF2-40B4-BE49-F238E27FC236}">
                    <a16:creationId xmlns:a16="http://schemas.microsoft.com/office/drawing/2014/main" id="{1C3195F6-C5DF-564A-9310-FB45F8F494D6}"/>
                  </a:ext>
                </a:extLst>
              </p:cNvPr>
              <p:cNvSpPr/>
              <p:nvPr/>
            </p:nvSpPr>
            <p:spPr>
              <a:xfrm>
                <a:off x="0" y="139"/>
                <a:ext cx="29832" cy="29313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1" name="Rectángulo">
                <a:extLst>
                  <a:ext uri="{FF2B5EF4-FFF2-40B4-BE49-F238E27FC236}">
                    <a16:creationId xmlns:a16="http://schemas.microsoft.com/office/drawing/2014/main" id="{698CBE8A-4631-9343-95CF-A2BDD5ECE648}"/>
                  </a:ext>
                </a:extLst>
              </p:cNvPr>
              <p:cNvSpPr/>
              <p:nvPr/>
            </p:nvSpPr>
            <p:spPr>
              <a:xfrm>
                <a:off x="133769" y="50063"/>
                <a:ext cx="28995" cy="123026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2" name="Figura">
                <a:extLst>
                  <a:ext uri="{FF2B5EF4-FFF2-40B4-BE49-F238E27FC236}">
                    <a16:creationId xmlns:a16="http://schemas.microsoft.com/office/drawing/2014/main" id="{96447BFA-A819-D54D-A79F-86B3CA25EC96}"/>
                  </a:ext>
                </a:extLst>
              </p:cNvPr>
              <p:cNvSpPr/>
              <p:nvPr/>
            </p:nvSpPr>
            <p:spPr>
              <a:xfrm>
                <a:off x="133680" y="0"/>
                <a:ext cx="29757" cy="29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552"/>
                    </a:moveTo>
                    <a:lnTo>
                      <a:pt x="21572" y="0"/>
                    </a:lnTo>
                    <a:lnTo>
                      <a:pt x="0" y="0"/>
                    </a:lnTo>
                    <a:lnTo>
                      <a:pt x="0" y="21573"/>
                    </a:lnTo>
                    <a:lnTo>
                      <a:pt x="9394" y="21600"/>
                    </a:lnTo>
                    <a:lnTo>
                      <a:pt x="21600" y="9552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58" name="object 41">
            <a:extLst>
              <a:ext uri="{FF2B5EF4-FFF2-40B4-BE49-F238E27FC236}">
                <a16:creationId xmlns:a16="http://schemas.microsoft.com/office/drawing/2014/main" id="{25EF5E7F-6C74-A148-990E-24D9855A32BB}"/>
              </a:ext>
            </a:extLst>
          </p:cNvPr>
          <p:cNvGrpSpPr/>
          <p:nvPr userDrawn="1"/>
        </p:nvGrpSpPr>
        <p:grpSpPr>
          <a:xfrm>
            <a:off x="17613236" y="883735"/>
            <a:ext cx="836665" cy="189319"/>
            <a:chOff x="0" y="0"/>
            <a:chExt cx="836663" cy="189318"/>
          </a:xfrm>
        </p:grpSpPr>
        <p:pic>
          <p:nvPicPr>
            <p:cNvPr id="59" name="object 42" descr="object 42">
              <a:extLst>
                <a:ext uri="{FF2B5EF4-FFF2-40B4-BE49-F238E27FC236}">
                  <a16:creationId xmlns:a16="http://schemas.microsoft.com/office/drawing/2014/main" id="{B9D177E0-BDCB-CB4D-95C4-C5D588EDC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93919" y="59669"/>
              <a:ext cx="188499" cy="1262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0" name="object 43">
              <a:extLst>
                <a:ext uri="{FF2B5EF4-FFF2-40B4-BE49-F238E27FC236}">
                  <a16:creationId xmlns:a16="http://schemas.microsoft.com/office/drawing/2014/main" id="{7C620AD6-8208-334F-840C-5838FE74164F}"/>
                </a:ext>
              </a:extLst>
            </p:cNvPr>
            <p:cNvGrpSpPr/>
            <p:nvPr/>
          </p:nvGrpSpPr>
          <p:grpSpPr>
            <a:xfrm>
              <a:off x="505777" y="31483"/>
              <a:ext cx="330887" cy="157836"/>
              <a:chOff x="0" y="0"/>
              <a:chExt cx="330885" cy="157835"/>
            </a:xfrm>
          </p:grpSpPr>
          <p:sp>
            <p:nvSpPr>
              <p:cNvPr id="66" name="Figura">
                <a:extLst>
                  <a:ext uri="{FF2B5EF4-FFF2-40B4-BE49-F238E27FC236}">
                    <a16:creationId xmlns:a16="http://schemas.microsoft.com/office/drawing/2014/main" id="{AD1CD588-21A1-244F-AECE-6919FBCFA956}"/>
                  </a:ext>
                </a:extLst>
              </p:cNvPr>
              <p:cNvSpPr/>
              <p:nvPr/>
            </p:nvSpPr>
            <p:spPr>
              <a:xfrm>
                <a:off x="0" y="28510"/>
                <a:ext cx="115101" cy="1290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7456"/>
                    </a:moveTo>
                    <a:lnTo>
                      <a:pt x="19131" y="17211"/>
                    </a:lnTo>
                    <a:lnTo>
                      <a:pt x="18871" y="16954"/>
                    </a:lnTo>
                    <a:lnTo>
                      <a:pt x="18830" y="14996"/>
                    </a:lnTo>
                    <a:lnTo>
                      <a:pt x="18833" y="11407"/>
                    </a:lnTo>
                    <a:lnTo>
                      <a:pt x="18812" y="8225"/>
                    </a:lnTo>
                    <a:lnTo>
                      <a:pt x="14717" y="774"/>
                    </a:lnTo>
                    <a:lnTo>
                      <a:pt x="13111" y="400"/>
                    </a:lnTo>
                    <a:lnTo>
                      <a:pt x="13111" y="11407"/>
                    </a:lnTo>
                    <a:lnTo>
                      <a:pt x="13106" y="14996"/>
                    </a:lnTo>
                    <a:lnTo>
                      <a:pt x="13080" y="15798"/>
                    </a:lnTo>
                    <a:lnTo>
                      <a:pt x="13065" y="16083"/>
                    </a:lnTo>
                    <a:lnTo>
                      <a:pt x="12705" y="16501"/>
                    </a:lnTo>
                    <a:lnTo>
                      <a:pt x="11247" y="17011"/>
                    </a:lnTo>
                    <a:lnTo>
                      <a:pt x="10079" y="17443"/>
                    </a:lnTo>
                    <a:lnTo>
                      <a:pt x="7660" y="17768"/>
                    </a:lnTo>
                    <a:lnTo>
                      <a:pt x="6556" y="17381"/>
                    </a:lnTo>
                    <a:lnTo>
                      <a:pt x="5598" y="14996"/>
                    </a:lnTo>
                    <a:lnTo>
                      <a:pt x="5963" y="13749"/>
                    </a:lnTo>
                    <a:lnTo>
                      <a:pt x="13111" y="11407"/>
                    </a:lnTo>
                    <a:lnTo>
                      <a:pt x="13111" y="400"/>
                    </a:lnTo>
                    <a:lnTo>
                      <a:pt x="11693" y="66"/>
                    </a:lnTo>
                    <a:lnTo>
                      <a:pt x="9316" y="0"/>
                    </a:lnTo>
                    <a:lnTo>
                      <a:pt x="6995" y="264"/>
                    </a:lnTo>
                    <a:lnTo>
                      <a:pt x="4728" y="808"/>
                    </a:lnTo>
                    <a:lnTo>
                      <a:pt x="2514" y="1588"/>
                    </a:lnTo>
                    <a:lnTo>
                      <a:pt x="2255" y="1694"/>
                    </a:lnTo>
                    <a:lnTo>
                      <a:pt x="1928" y="2038"/>
                    </a:lnTo>
                    <a:lnTo>
                      <a:pt x="2052" y="3462"/>
                    </a:lnTo>
                    <a:lnTo>
                      <a:pt x="2259" y="4720"/>
                    </a:lnTo>
                    <a:lnTo>
                      <a:pt x="2433" y="5966"/>
                    </a:lnTo>
                    <a:lnTo>
                      <a:pt x="4295" y="5247"/>
                    </a:lnTo>
                    <a:lnTo>
                      <a:pt x="6156" y="4720"/>
                    </a:lnTo>
                    <a:lnTo>
                      <a:pt x="8046" y="4446"/>
                    </a:lnTo>
                    <a:lnTo>
                      <a:pt x="9993" y="4495"/>
                    </a:lnTo>
                    <a:lnTo>
                      <a:pt x="11354" y="4867"/>
                    </a:lnTo>
                    <a:lnTo>
                      <a:pt x="12303" y="5590"/>
                    </a:lnTo>
                    <a:lnTo>
                      <a:pt x="12791" y="6608"/>
                    </a:lnTo>
                    <a:lnTo>
                      <a:pt x="12772" y="7877"/>
                    </a:lnTo>
                    <a:lnTo>
                      <a:pt x="12481" y="7900"/>
                    </a:lnTo>
                    <a:lnTo>
                      <a:pt x="12171" y="7917"/>
                    </a:lnTo>
                    <a:lnTo>
                      <a:pt x="11864" y="7949"/>
                    </a:lnTo>
                    <a:lnTo>
                      <a:pt x="2965" y="10433"/>
                    </a:lnTo>
                    <a:lnTo>
                      <a:pt x="0" y="16871"/>
                    </a:lnTo>
                    <a:lnTo>
                      <a:pt x="1399" y="19553"/>
                    </a:lnTo>
                    <a:lnTo>
                      <a:pt x="4114" y="21207"/>
                    </a:lnTo>
                    <a:lnTo>
                      <a:pt x="7789" y="21545"/>
                    </a:lnTo>
                    <a:lnTo>
                      <a:pt x="9428" y="21292"/>
                    </a:lnTo>
                    <a:lnTo>
                      <a:pt x="10985" y="20848"/>
                    </a:lnTo>
                    <a:lnTo>
                      <a:pt x="12448" y="20178"/>
                    </a:lnTo>
                    <a:lnTo>
                      <a:pt x="13804" y="19247"/>
                    </a:lnTo>
                    <a:lnTo>
                      <a:pt x="15334" y="20646"/>
                    </a:lnTo>
                    <a:lnTo>
                      <a:pt x="17098" y="21371"/>
                    </a:lnTo>
                    <a:lnTo>
                      <a:pt x="19050" y="21600"/>
                    </a:lnTo>
                    <a:lnTo>
                      <a:pt x="21142" y="21515"/>
                    </a:lnTo>
                    <a:lnTo>
                      <a:pt x="21397" y="19247"/>
                    </a:lnTo>
                    <a:lnTo>
                      <a:pt x="21564" y="17768"/>
                    </a:lnTo>
                    <a:lnTo>
                      <a:pt x="21600" y="17456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7" name="Figura">
                <a:extLst>
                  <a:ext uri="{FF2B5EF4-FFF2-40B4-BE49-F238E27FC236}">
                    <a16:creationId xmlns:a16="http://schemas.microsoft.com/office/drawing/2014/main" id="{D42CC5AA-A2AD-BF45-A47E-BDC853343C8A}"/>
                  </a:ext>
                </a:extLst>
              </p:cNvPr>
              <p:cNvSpPr/>
              <p:nvPr/>
            </p:nvSpPr>
            <p:spPr>
              <a:xfrm>
                <a:off x="124434" y="0"/>
                <a:ext cx="75490" cy="1570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183"/>
                    </a:moveTo>
                    <a:lnTo>
                      <a:pt x="19372" y="18183"/>
                    </a:lnTo>
                    <a:lnTo>
                      <a:pt x="14550" y="18174"/>
                    </a:lnTo>
                    <a:lnTo>
                      <a:pt x="13791" y="17846"/>
                    </a:lnTo>
                    <a:lnTo>
                      <a:pt x="13747" y="16012"/>
                    </a:lnTo>
                    <a:lnTo>
                      <a:pt x="13714" y="9124"/>
                    </a:lnTo>
                    <a:lnTo>
                      <a:pt x="13682" y="7763"/>
                    </a:lnTo>
                    <a:lnTo>
                      <a:pt x="14067" y="7648"/>
                    </a:lnTo>
                    <a:lnTo>
                      <a:pt x="14274" y="7587"/>
                    </a:lnTo>
                    <a:lnTo>
                      <a:pt x="17545" y="7658"/>
                    </a:lnTo>
                    <a:lnTo>
                      <a:pt x="19449" y="7627"/>
                    </a:lnTo>
                    <a:lnTo>
                      <a:pt x="21400" y="7627"/>
                    </a:lnTo>
                    <a:lnTo>
                      <a:pt x="21400" y="4198"/>
                    </a:lnTo>
                    <a:lnTo>
                      <a:pt x="13689" y="4198"/>
                    </a:lnTo>
                    <a:lnTo>
                      <a:pt x="13689" y="0"/>
                    </a:lnTo>
                    <a:lnTo>
                      <a:pt x="11748" y="98"/>
                    </a:lnTo>
                    <a:lnTo>
                      <a:pt x="10048" y="173"/>
                    </a:lnTo>
                    <a:lnTo>
                      <a:pt x="5051" y="480"/>
                    </a:lnTo>
                    <a:lnTo>
                      <a:pt x="5051" y="4131"/>
                    </a:lnTo>
                    <a:lnTo>
                      <a:pt x="1032" y="4301"/>
                    </a:lnTo>
                    <a:lnTo>
                      <a:pt x="923" y="4357"/>
                    </a:lnTo>
                    <a:lnTo>
                      <a:pt x="672" y="4425"/>
                    </a:lnTo>
                    <a:lnTo>
                      <a:pt x="0" y="7627"/>
                    </a:lnTo>
                    <a:lnTo>
                      <a:pt x="880" y="7627"/>
                    </a:lnTo>
                    <a:lnTo>
                      <a:pt x="1421" y="7623"/>
                    </a:lnTo>
                    <a:lnTo>
                      <a:pt x="5044" y="7648"/>
                    </a:lnTo>
                    <a:lnTo>
                      <a:pt x="5062" y="16012"/>
                    </a:lnTo>
                    <a:lnTo>
                      <a:pt x="9296" y="21076"/>
                    </a:lnTo>
                    <a:lnTo>
                      <a:pt x="16407" y="21600"/>
                    </a:lnTo>
                    <a:lnTo>
                      <a:pt x="18591" y="21570"/>
                    </a:lnTo>
                    <a:lnTo>
                      <a:pt x="20844" y="21549"/>
                    </a:lnTo>
                    <a:lnTo>
                      <a:pt x="21600" y="18183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8" name="Figura">
                <a:extLst>
                  <a:ext uri="{FF2B5EF4-FFF2-40B4-BE49-F238E27FC236}">
                    <a16:creationId xmlns:a16="http://schemas.microsoft.com/office/drawing/2014/main" id="{666E90F3-37AF-A840-92E4-CD4729A28291}"/>
                  </a:ext>
                </a:extLst>
              </p:cNvPr>
              <p:cNvSpPr/>
              <p:nvPr/>
            </p:nvSpPr>
            <p:spPr>
              <a:xfrm>
                <a:off x="216712" y="29095"/>
                <a:ext cx="114174" cy="128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693"/>
                    </a:moveTo>
                    <a:lnTo>
                      <a:pt x="21567" y="8270"/>
                    </a:lnTo>
                    <a:lnTo>
                      <a:pt x="21550" y="7530"/>
                    </a:lnTo>
                    <a:lnTo>
                      <a:pt x="21031" y="5478"/>
                    </a:lnTo>
                    <a:lnTo>
                      <a:pt x="20322" y="4155"/>
                    </a:lnTo>
                    <a:lnTo>
                      <a:pt x="20072" y="3688"/>
                    </a:lnTo>
                    <a:lnTo>
                      <a:pt x="17275" y="1304"/>
                    </a:lnTo>
                    <a:lnTo>
                      <a:pt x="15634" y="754"/>
                    </a:lnTo>
                    <a:lnTo>
                      <a:pt x="15634" y="8270"/>
                    </a:lnTo>
                    <a:lnTo>
                      <a:pt x="6473" y="8270"/>
                    </a:lnTo>
                    <a:lnTo>
                      <a:pt x="6752" y="6761"/>
                    </a:lnTo>
                    <a:lnTo>
                      <a:pt x="7749" y="5461"/>
                    </a:lnTo>
                    <a:lnTo>
                      <a:pt x="9270" y="4537"/>
                    </a:lnTo>
                    <a:lnTo>
                      <a:pt x="11115" y="4155"/>
                    </a:lnTo>
                    <a:lnTo>
                      <a:pt x="13054" y="4389"/>
                    </a:lnTo>
                    <a:lnTo>
                      <a:pt x="14495" y="5182"/>
                    </a:lnTo>
                    <a:lnTo>
                      <a:pt x="15377" y="6488"/>
                    </a:lnTo>
                    <a:lnTo>
                      <a:pt x="15634" y="8270"/>
                    </a:lnTo>
                    <a:lnTo>
                      <a:pt x="15634" y="754"/>
                    </a:lnTo>
                    <a:lnTo>
                      <a:pt x="13522" y="43"/>
                    </a:lnTo>
                    <a:lnTo>
                      <a:pt x="9390" y="0"/>
                    </a:lnTo>
                    <a:lnTo>
                      <a:pt x="5457" y="1272"/>
                    </a:lnTo>
                    <a:lnTo>
                      <a:pt x="3054" y="2975"/>
                    </a:lnTo>
                    <a:lnTo>
                      <a:pt x="1389" y="5044"/>
                    </a:lnTo>
                    <a:lnTo>
                      <a:pt x="394" y="7428"/>
                    </a:lnTo>
                    <a:lnTo>
                      <a:pt x="0" y="10081"/>
                    </a:lnTo>
                    <a:lnTo>
                      <a:pt x="233" y="13147"/>
                    </a:lnTo>
                    <a:lnTo>
                      <a:pt x="6735" y="20483"/>
                    </a:lnTo>
                    <a:lnTo>
                      <a:pt x="13294" y="21600"/>
                    </a:lnTo>
                    <a:lnTo>
                      <a:pt x="16581" y="21208"/>
                    </a:lnTo>
                    <a:lnTo>
                      <a:pt x="19849" y="20292"/>
                    </a:lnTo>
                    <a:lnTo>
                      <a:pt x="20132" y="20191"/>
                    </a:lnTo>
                    <a:lnTo>
                      <a:pt x="20512" y="19876"/>
                    </a:lnTo>
                    <a:lnTo>
                      <a:pt x="20512" y="18395"/>
                    </a:lnTo>
                    <a:lnTo>
                      <a:pt x="20416" y="17127"/>
                    </a:lnTo>
                    <a:lnTo>
                      <a:pt x="20406" y="16953"/>
                    </a:lnTo>
                    <a:lnTo>
                      <a:pt x="20346" y="15806"/>
                    </a:lnTo>
                    <a:lnTo>
                      <a:pt x="14493" y="16953"/>
                    </a:lnTo>
                    <a:lnTo>
                      <a:pt x="9976" y="16608"/>
                    </a:lnTo>
                    <a:lnTo>
                      <a:pt x="7124" y="14867"/>
                    </a:lnTo>
                    <a:lnTo>
                      <a:pt x="6259" y="11822"/>
                    </a:lnTo>
                    <a:lnTo>
                      <a:pt x="21156" y="11822"/>
                    </a:lnTo>
                    <a:lnTo>
                      <a:pt x="21600" y="9693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61" name="object 44" descr="object 44">
              <a:extLst>
                <a:ext uri="{FF2B5EF4-FFF2-40B4-BE49-F238E27FC236}">
                  <a16:creationId xmlns:a16="http://schemas.microsoft.com/office/drawing/2014/main" id="{260E8A5E-9D48-8C40-A493-2EAAB6802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0" y="8321"/>
              <a:ext cx="134244" cy="1807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2" name="object 45">
              <a:extLst>
                <a:ext uri="{FF2B5EF4-FFF2-40B4-BE49-F238E27FC236}">
                  <a16:creationId xmlns:a16="http://schemas.microsoft.com/office/drawing/2014/main" id="{9E4E0349-F510-6D4D-B32C-CCDD9796A3D0}"/>
                </a:ext>
              </a:extLst>
            </p:cNvPr>
            <p:cNvGrpSpPr/>
            <p:nvPr/>
          </p:nvGrpSpPr>
          <p:grpSpPr>
            <a:xfrm>
              <a:off x="160453" y="0"/>
              <a:ext cx="99797" cy="189078"/>
              <a:chOff x="0" y="0"/>
              <a:chExt cx="99796" cy="189077"/>
            </a:xfrm>
          </p:grpSpPr>
          <p:sp>
            <p:nvSpPr>
              <p:cNvPr id="63" name="Figura">
                <a:extLst>
                  <a:ext uri="{FF2B5EF4-FFF2-40B4-BE49-F238E27FC236}">
                    <a16:creationId xmlns:a16="http://schemas.microsoft.com/office/drawing/2014/main" id="{AC7B8CBE-57EE-B442-AE2F-F9695307F186}"/>
                  </a:ext>
                </a:extLst>
              </p:cNvPr>
              <p:cNvSpPr/>
              <p:nvPr/>
            </p:nvSpPr>
            <p:spPr>
              <a:xfrm>
                <a:off x="0" y="0"/>
                <a:ext cx="45250" cy="1890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767"/>
                    </a:moveTo>
                    <a:lnTo>
                      <a:pt x="15477" y="18594"/>
                    </a:lnTo>
                    <a:lnTo>
                      <a:pt x="14804" y="18420"/>
                    </a:lnTo>
                    <a:lnTo>
                      <a:pt x="14446" y="16743"/>
                    </a:lnTo>
                    <a:lnTo>
                      <a:pt x="14470" y="0"/>
                    </a:lnTo>
                    <a:lnTo>
                      <a:pt x="206" y="0"/>
                    </a:lnTo>
                    <a:lnTo>
                      <a:pt x="0" y="384"/>
                    </a:lnTo>
                    <a:lnTo>
                      <a:pt x="18" y="18323"/>
                    </a:lnTo>
                    <a:lnTo>
                      <a:pt x="145" y="18685"/>
                    </a:lnTo>
                    <a:lnTo>
                      <a:pt x="485" y="19028"/>
                    </a:lnTo>
                    <a:lnTo>
                      <a:pt x="3007" y="20341"/>
                    </a:lnTo>
                    <a:lnTo>
                      <a:pt x="7329" y="21208"/>
                    </a:lnTo>
                    <a:lnTo>
                      <a:pt x="13222" y="21600"/>
                    </a:lnTo>
                    <a:lnTo>
                      <a:pt x="20442" y="21484"/>
                    </a:lnTo>
                    <a:lnTo>
                      <a:pt x="21600" y="18767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4" name="Rectángulo">
                <a:extLst>
                  <a:ext uri="{FF2B5EF4-FFF2-40B4-BE49-F238E27FC236}">
                    <a16:creationId xmlns:a16="http://schemas.microsoft.com/office/drawing/2014/main" id="{EE446819-6C2B-3C43-803A-324CDB6E4DB5}"/>
                  </a:ext>
                </a:extLst>
              </p:cNvPr>
              <p:cNvSpPr/>
              <p:nvPr/>
            </p:nvSpPr>
            <p:spPr>
              <a:xfrm>
                <a:off x="70128" y="62738"/>
                <a:ext cx="29009" cy="123038"/>
              </a:xfrm>
              <a:prstGeom prst="rect">
                <a:avLst/>
              </a:pr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5" name="Figura">
                <a:extLst>
                  <a:ext uri="{FF2B5EF4-FFF2-40B4-BE49-F238E27FC236}">
                    <a16:creationId xmlns:a16="http://schemas.microsoft.com/office/drawing/2014/main" id="{3E2F0413-0261-6647-888B-90BA6267F39E}"/>
                  </a:ext>
                </a:extLst>
              </p:cNvPr>
              <p:cNvSpPr/>
              <p:nvPr/>
            </p:nvSpPr>
            <p:spPr>
              <a:xfrm>
                <a:off x="70154" y="12559"/>
                <a:ext cx="29643" cy="30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575"/>
                    </a:moveTo>
                    <a:lnTo>
                      <a:pt x="21572" y="0"/>
                    </a:lnTo>
                    <a:lnTo>
                      <a:pt x="0" y="0"/>
                    </a:lnTo>
                    <a:lnTo>
                      <a:pt x="0" y="21573"/>
                    </a:lnTo>
                    <a:lnTo>
                      <a:pt x="9375" y="21600"/>
                    </a:lnTo>
                    <a:lnTo>
                      <a:pt x="21600" y="9575"/>
                    </a:ln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71" name="Marcador de texto 70">
            <a:extLst>
              <a:ext uri="{FF2B5EF4-FFF2-40B4-BE49-F238E27FC236}">
                <a16:creationId xmlns:a16="http://schemas.microsoft.com/office/drawing/2014/main" id="{CD301EEE-D920-E24A-BDB3-224B3CD7A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22500" y="2278064"/>
            <a:ext cx="9396969" cy="99862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73" name="Marcador de texto 70">
            <a:extLst>
              <a:ext uri="{FF2B5EF4-FFF2-40B4-BE49-F238E27FC236}">
                <a16:creationId xmlns:a16="http://schemas.microsoft.com/office/drawing/2014/main" id="{3A0BE0BC-10B1-4045-8EC6-6AAB82CA6C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2500" y="10678146"/>
            <a:ext cx="5359737" cy="28127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3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grpSp>
        <p:nvGrpSpPr>
          <p:cNvPr id="79" name="object 38">
            <a:extLst>
              <a:ext uri="{FF2B5EF4-FFF2-40B4-BE49-F238E27FC236}">
                <a16:creationId xmlns:a16="http://schemas.microsoft.com/office/drawing/2014/main" id="{83723E8A-A39B-DE45-B30F-4AA110A40694}"/>
              </a:ext>
            </a:extLst>
          </p:cNvPr>
          <p:cNvGrpSpPr/>
          <p:nvPr userDrawn="1"/>
        </p:nvGrpSpPr>
        <p:grpSpPr>
          <a:xfrm>
            <a:off x="9758864" y="4095382"/>
            <a:ext cx="586370" cy="586371"/>
            <a:chOff x="0" y="0"/>
            <a:chExt cx="586369" cy="586369"/>
          </a:xfrm>
        </p:grpSpPr>
        <p:sp>
          <p:nvSpPr>
            <p:cNvPr id="80" name="object 39">
              <a:extLst>
                <a:ext uri="{FF2B5EF4-FFF2-40B4-BE49-F238E27FC236}">
                  <a16:creationId xmlns:a16="http://schemas.microsoft.com/office/drawing/2014/main" id="{0670E92A-EB96-674E-B53A-F8BBEE424DAC}"/>
                </a:ext>
              </a:extLst>
            </p:cNvPr>
            <p:cNvSpPr/>
            <p:nvPr/>
          </p:nvSpPr>
          <p:spPr>
            <a:xfrm>
              <a:off x="0" y="0"/>
              <a:ext cx="586370" cy="58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9048" y="141"/>
                  </a:lnTo>
                  <a:lnTo>
                    <a:pt x="7386" y="551"/>
                  </a:lnTo>
                  <a:lnTo>
                    <a:pt x="5837" y="1205"/>
                  </a:lnTo>
                  <a:lnTo>
                    <a:pt x="4422" y="2084"/>
                  </a:lnTo>
                  <a:lnTo>
                    <a:pt x="3163" y="3163"/>
                  </a:lnTo>
                  <a:lnTo>
                    <a:pt x="2084" y="4422"/>
                  </a:lnTo>
                  <a:lnTo>
                    <a:pt x="1205" y="5837"/>
                  </a:lnTo>
                  <a:lnTo>
                    <a:pt x="551" y="7386"/>
                  </a:lnTo>
                  <a:lnTo>
                    <a:pt x="141" y="9048"/>
                  </a:lnTo>
                  <a:lnTo>
                    <a:pt x="0" y="10800"/>
                  </a:lnTo>
                  <a:lnTo>
                    <a:pt x="141" y="12552"/>
                  </a:lnTo>
                  <a:lnTo>
                    <a:pt x="551" y="14214"/>
                  </a:lnTo>
                  <a:lnTo>
                    <a:pt x="1205" y="15763"/>
                  </a:lnTo>
                  <a:lnTo>
                    <a:pt x="2084" y="17178"/>
                  </a:lnTo>
                  <a:lnTo>
                    <a:pt x="3163" y="18437"/>
                  </a:lnTo>
                  <a:lnTo>
                    <a:pt x="4422" y="19516"/>
                  </a:lnTo>
                  <a:lnTo>
                    <a:pt x="5837" y="20395"/>
                  </a:lnTo>
                  <a:lnTo>
                    <a:pt x="7386" y="21049"/>
                  </a:lnTo>
                  <a:lnTo>
                    <a:pt x="9048" y="21459"/>
                  </a:lnTo>
                  <a:lnTo>
                    <a:pt x="10800" y="21600"/>
                  </a:lnTo>
                  <a:lnTo>
                    <a:pt x="12552" y="21459"/>
                  </a:lnTo>
                  <a:lnTo>
                    <a:pt x="14214" y="21049"/>
                  </a:lnTo>
                  <a:lnTo>
                    <a:pt x="15763" y="20395"/>
                  </a:lnTo>
                  <a:lnTo>
                    <a:pt x="17178" y="19516"/>
                  </a:lnTo>
                  <a:lnTo>
                    <a:pt x="18437" y="18437"/>
                  </a:lnTo>
                  <a:lnTo>
                    <a:pt x="19516" y="17178"/>
                  </a:lnTo>
                  <a:lnTo>
                    <a:pt x="20395" y="15763"/>
                  </a:lnTo>
                  <a:lnTo>
                    <a:pt x="21049" y="14214"/>
                  </a:lnTo>
                  <a:lnTo>
                    <a:pt x="21459" y="12552"/>
                  </a:lnTo>
                  <a:lnTo>
                    <a:pt x="21600" y="10800"/>
                  </a:lnTo>
                  <a:lnTo>
                    <a:pt x="21459" y="9048"/>
                  </a:lnTo>
                  <a:lnTo>
                    <a:pt x="21049" y="7386"/>
                  </a:lnTo>
                  <a:lnTo>
                    <a:pt x="20395" y="5837"/>
                  </a:lnTo>
                  <a:lnTo>
                    <a:pt x="19516" y="4422"/>
                  </a:lnTo>
                  <a:lnTo>
                    <a:pt x="18437" y="3163"/>
                  </a:lnTo>
                  <a:lnTo>
                    <a:pt x="17178" y="2084"/>
                  </a:lnTo>
                  <a:lnTo>
                    <a:pt x="15763" y="1205"/>
                  </a:lnTo>
                  <a:lnTo>
                    <a:pt x="14214" y="551"/>
                  </a:lnTo>
                  <a:lnTo>
                    <a:pt x="12552" y="141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FDC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" name="object 40">
              <a:extLst>
                <a:ext uri="{FF2B5EF4-FFF2-40B4-BE49-F238E27FC236}">
                  <a16:creationId xmlns:a16="http://schemas.microsoft.com/office/drawing/2014/main" id="{660D84E5-B88B-6541-95BE-F4DCFC4CA024}"/>
                </a:ext>
              </a:extLst>
            </p:cNvPr>
            <p:cNvSpPr/>
            <p:nvPr/>
          </p:nvSpPr>
          <p:spPr>
            <a:xfrm>
              <a:off x="207067" y="240848"/>
              <a:ext cx="183325" cy="104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99"/>
                  </a:moveTo>
                  <a:lnTo>
                    <a:pt x="20946" y="9653"/>
                  </a:lnTo>
                  <a:lnTo>
                    <a:pt x="15433" y="0"/>
                  </a:lnTo>
                  <a:lnTo>
                    <a:pt x="14124" y="2293"/>
                  </a:lnTo>
                  <a:lnTo>
                    <a:pt x="18097" y="9247"/>
                  </a:lnTo>
                  <a:lnTo>
                    <a:pt x="0" y="9247"/>
                  </a:lnTo>
                  <a:lnTo>
                    <a:pt x="0" y="12486"/>
                  </a:lnTo>
                  <a:lnTo>
                    <a:pt x="18019" y="12486"/>
                  </a:lnTo>
                  <a:lnTo>
                    <a:pt x="14124" y="19307"/>
                  </a:lnTo>
                  <a:lnTo>
                    <a:pt x="15433" y="21600"/>
                  </a:lnTo>
                  <a:lnTo>
                    <a:pt x="20946" y="11944"/>
                  </a:lnTo>
                  <a:lnTo>
                    <a:pt x="21600" y="1079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2" name="object 41">
            <a:extLst>
              <a:ext uri="{FF2B5EF4-FFF2-40B4-BE49-F238E27FC236}">
                <a16:creationId xmlns:a16="http://schemas.microsoft.com/office/drawing/2014/main" id="{B87DB60A-487E-1B48-93B9-E4AA96160307}"/>
              </a:ext>
            </a:extLst>
          </p:cNvPr>
          <p:cNvGrpSpPr/>
          <p:nvPr userDrawn="1"/>
        </p:nvGrpSpPr>
        <p:grpSpPr>
          <a:xfrm>
            <a:off x="9758864" y="9131441"/>
            <a:ext cx="586370" cy="586370"/>
            <a:chOff x="0" y="0"/>
            <a:chExt cx="586369" cy="586369"/>
          </a:xfrm>
        </p:grpSpPr>
        <p:sp>
          <p:nvSpPr>
            <p:cNvPr id="83" name="object 42">
              <a:extLst>
                <a:ext uri="{FF2B5EF4-FFF2-40B4-BE49-F238E27FC236}">
                  <a16:creationId xmlns:a16="http://schemas.microsoft.com/office/drawing/2014/main" id="{5D6D6396-6994-C04C-A95A-AABBC283A2BF}"/>
                </a:ext>
              </a:extLst>
            </p:cNvPr>
            <p:cNvSpPr/>
            <p:nvPr/>
          </p:nvSpPr>
          <p:spPr>
            <a:xfrm>
              <a:off x="0" y="0"/>
              <a:ext cx="586370" cy="58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9048" y="141"/>
                  </a:lnTo>
                  <a:lnTo>
                    <a:pt x="7386" y="551"/>
                  </a:lnTo>
                  <a:lnTo>
                    <a:pt x="5837" y="1205"/>
                  </a:lnTo>
                  <a:lnTo>
                    <a:pt x="4422" y="2084"/>
                  </a:lnTo>
                  <a:lnTo>
                    <a:pt x="3163" y="3163"/>
                  </a:lnTo>
                  <a:lnTo>
                    <a:pt x="2084" y="4422"/>
                  </a:lnTo>
                  <a:lnTo>
                    <a:pt x="1205" y="5837"/>
                  </a:lnTo>
                  <a:lnTo>
                    <a:pt x="551" y="7386"/>
                  </a:lnTo>
                  <a:lnTo>
                    <a:pt x="141" y="9048"/>
                  </a:lnTo>
                  <a:lnTo>
                    <a:pt x="0" y="10800"/>
                  </a:lnTo>
                  <a:lnTo>
                    <a:pt x="141" y="12552"/>
                  </a:lnTo>
                  <a:lnTo>
                    <a:pt x="551" y="14214"/>
                  </a:lnTo>
                  <a:lnTo>
                    <a:pt x="1205" y="15763"/>
                  </a:lnTo>
                  <a:lnTo>
                    <a:pt x="2084" y="17178"/>
                  </a:lnTo>
                  <a:lnTo>
                    <a:pt x="3163" y="18437"/>
                  </a:lnTo>
                  <a:lnTo>
                    <a:pt x="4422" y="19516"/>
                  </a:lnTo>
                  <a:lnTo>
                    <a:pt x="5837" y="20395"/>
                  </a:lnTo>
                  <a:lnTo>
                    <a:pt x="7386" y="21049"/>
                  </a:lnTo>
                  <a:lnTo>
                    <a:pt x="9048" y="21459"/>
                  </a:lnTo>
                  <a:lnTo>
                    <a:pt x="10800" y="21600"/>
                  </a:lnTo>
                  <a:lnTo>
                    <a:pt x="12552" y="21459"/>
                  </a:lnTo>
                  <a:lnTo>
                    <a:pt x="14214" y="21049"/>
                  </a:lnTo>
                  <a:lnTo>
                    <a:pt x="15763" y="20395"/>
                  </a:lnTo>
                  <a:lnTo>
                    <a:pt x="17178" y="19516"/>
                  </a:lnTo>
                  <a:lnTo>
                    <a:pt x="18437" y="18437"/>
                  </a:lnTo>
                  <a:lnTo>
                    <a:pt x="19516" y="17178"/>
                  </a:lnTo>
                  <a:lnTo>
                    <a:pt x="20395" y="15763"/>
                  </a:lnTo>
                  <a:lnTo>
                    <a:pt x="21049" y="14214"/>
                  </a:lnTo>
                  <a:lnTo>
                    <a:pt x="21459" y="12552"/>
                  </a:lnTo>
                  <a:lnTo>
                    <a:pt x="21600" y="10800"/>
                  </a:lnTo>
                  <a:lnTo>
                    <a:pt x="21459" y="9048"/>
                  </a:lnTo>
                  <a:lnTo>
                    <a:pt x="21049" y="7386"/>
                  </a:lnTo>
                  <a:lnTo>
                    <a:pt x="20395" y="5837"/>
                  </a:lnTo>
                  <a:lnTo>
                    <a:pt x="19516" y="4422"/>
                  </a:lnTo>
                  <a:lnTo>
                    <a:pt x="18437" y="3163"/>
                  </a:lnTo>
                  <a:lnTo>
                    <a:pt x="17178" y="2084"/>
                  </a:lnTo>
                  <a:lnTo>
                    <a:pt x="15763" y="1205"/>
                  </a:lnTo>
                  <a:lnTo>
                    <a:pt x="14214" y="551"/>
                  </a:lnTo>
                  <a:lnTo>
                    <a:pt x="12552" y="141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FDC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4" name="object 43">
              <a:extLst>
                <a:ext uri="{FF2B5EF4-FFF2-40B4-BE49-F238E27FC236}">
                  <a16:creationId xmlns:a16="http://schemas.microsoft.com/office/drawing/2014/main" id="{BCC4A3BC-418B-074B-9360-F1D51D816E72}"/>
                </a:ext>
              </a:extLst>
            </p:cNvPr>
            <p:cNvSpPr/>
            <p:nvPr/>
          </p:nvSpPr>
          <p:spPr>
            <a:xfrm>
              <a:off x="195966" y="240846"/>
              <a:ext cx="183326" cy="104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111"/>
                  </a:moveTo>
                  <a:lnTo>
                    <a:pt x="3581" y="9111"/>
                  </a:lnTo>
                  <a:lnTo>
                    <a:pt x="7476" y="2293"/>
                  </a:lnTo>
                  <a:lnTo>
                    <a:pt x="6166" y="0"/>
                  </a:lnTo>
                  <a:lnTo>
                    <a:pt x="654" y="9656"/>
                  </a:lnTo>
                  <a:lnTo>
                    <a:pt x="0" y="10801"/>
                  </a:lnTo>
                  <a:lnTo>
                    <a:pt x="654" y="11946"/>
                  </a:lnTo>
                  <a:lnTo>
                    <a:pt x="1308" y="10801"/>
                  </a:lnTo>
                  <a:lnTo>
                    <a:pt x="1309" y="11946"/>
                  </a:lnTo>
                  <a:lnTo>
                    <a:pt x="654" y="11946"/>
                  </a:lnTo>
                  <a:lnTo>
                    <a:pt x="6166" y="21600"/>
                  </a:lnTo>
                  <a:lnTo>
                    <a:pt x="7476" y="19307"/>
                  </a:lnTo>
                  <a:lnTo>
                    <a:pt x="3501" y="12352"/>
                  </a:lnTo>
                  <a:lnTo>
                    <a:pt x="21600" y="12352"/>
                  </a:lnTo>
                  <a:lnTo>
                    <a:pt x="21600" y="911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8" name="Marcador de texto 96">
            <a:extLst>
              <a:ext uri="{FF2B5EF4-FFF2-40B4-BE49-F238E27FC236}">
                <a16:creationId xmlns:a16="http://schemas.microsoft.com/office/drawing/2014/main" id="{6E6F5599-99EC-5841-8804-246EECD241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35930" y="3722265"/>
            <a:ext cx="4552950" cy="503588"/>
          </a:xfrm>
          <a:prstGeom prst="rect">
            <a:avLst/>
          </a:prstGeom>
        </p:spPr>
        <p:txBody>
          <a:bodyPr lIns="0" anchor="t"/>
          <a:lstStyle>
            <a:lvl1pPr marL="0" indent="0">
              <a:buNone/>
              <a:defRPr sz="2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1</a:t>
            </a:r>
            <a:r>
              <a:rPr lang="es-ES" spc="-95" dirty="0"/>
              <a:t>.</a:t>
            </a:r>
            <a:r>
              <a:rPr lang="es-ES" spc="-85" dirty="0"/>
              <a:t> </a:t>
            </a:r>
            <a:r>
              <a:rPr lang="es-ES" dirty="0"/>
              <a:t>Insertar texto aquí</a:t>
            </a:r>
          </a:p>
        </p:txBody>
      </p:sp>
      <p:sp>
        <p:nvSpPr>
          <p:cNvPr id="99" name="Marcador de texto 96">
            <a:extLst>
              <a:ext uri="{FF2B5EF4-FFF2-40B4-BE49-F238E27FC236}">
                <a16:creationId xmlns:a16="http://schemas.microsoft.com/office/drawing/2014/main" id="{E4A345B4-75F3-AD48-BEBE-E9B5B80A06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35930" y="4253830"/>
            <a:ext cx="4552950" cy="503588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1" name="Marcador de posición de imagen 100">
            <a:extLst>
              <a:ext uri="{FF2B5EF4-FFF2-40B4-BE49-F238E27FC236}">
                <a16:creationId xmlns:a16="http://schemas.microsoft.com/office/drawing/2014/main" id="{D48B022E-B6F9-9D4C-92BE-DD632C0FD1E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35200" y="4945063"/>
            <a:ext cx="6621463" cy="292735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03" name="Marcador de texto 96">
            <a:extLst>
              <a:ext uri="{FF2B5EF4-FFF2-40B4-BE49-F238E27FC236}">
                <a16:creationId xmlns:a16="http://schemas.microsoft.com/office/drawing/2014/main" id="{CAFDD80A-06C9-E44A-B1A5-36C34C0B5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35930" y="8652074"/>
            <a:ext cx="4552950" cy="503588"/>
          </a:xfrm>
          <a:prstGeom prst="rect">
            <a:avLst/>
          </a:prstGeom>
        </p:spPr>
        <p:txBody>
          <a:bodyPr lIns="0" anchor="t"/>
          <a:lstStyle>
            <a:lvl1pPr marL="0" indent="0">
              <a:buNone/>
              <a:defRPr sz="2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1</a:t>
            </a:r>
            <a:r>
              <a:rPr lang="es-ES" spc="-95" dirty="0"/>
              <a:t>.</a:t>
            </a:r>
            <a:r>
              <a:rPr lang="es-ES" spc="-85" dirty="0"/>
              <a:t> </a:t>
            </a:r>
            <a:r>
              <a:rPr lang="es-ES" dirty="0"/>
              <a:t>Insertar texto aquí</a:t>
            </a:r>
          </a:p>
        </p:txBody>
      </p:sp>
      <p:sp>
        <p:nvSpPr>
          <p:cNvPr id="104" name="Marcador de texto 96">
            <a:extLst>
              <a:ext uri="{FF2B5EF4-FFF2-40B4-BE49-F238E27FC236}">
                <a16:creationId xmlns:a16="http://schemas.microsoft.com/office/drawing/2014/main" id="{4B059D53-1EC1-FF46-ADF2-D234180A371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35930" y="9183639"/>
            <a:ext cx="4552950" cy="503588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5" name="Marcador de texto 96">
            <a:extLst>
              <a:ext uri="{FF2B5EF4-FFF2-40B4-BE49-F238E27FC236}">
                <a16:creationId xmlns:a16="http://schemas.microsoft.com/office/drawing/2014/main" id="{935864C1-FCDA-A34A-8196-81F0A142860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326921" y="3722265"/>
            <a:ext cx="4552950" cy="503588"/>
          </a:xfrm>
          <a:prstGeom prst="rect">
            <a:avLst/>
          </a:prstGeom>
        </p:spPr>
        <p:txBody>
          <a:bodyPr lIns="0" anchor="t"/>
          <a:lstStyle>
            <a:lvl1pPr marL="0" indent="0">
              <a:buNone/>
              <a:defRPr sz="2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1</a:t>
            </a:r>
            <a:r>
              <a:rPr lang="es-ES" spc="-95" dirty="0"/>
              <a:t>.</a:t>
            </a:r>
            <a:r>
              <a:rPr lang="es-ES" spc="-85" dirty="0"/>
              <a:t> </a:t>
            </a:r>
            <a:r>
              <a:rPr lang="es-ES" dirty="0"/>
              <a:t>Insertar texto aquí</a:t>
            </a:r>
          </a:p>
        </p:txBody>
      </p:sp>
      <p:sp>
        <p:nvSpPr>
          <p:cNvPr id="106" name="Marcador de texto 96">
            <a:extLst>
              <a:ext uri="{FF2B5EF4-FFF2-40B4-BE49-F238E27FC236}">
                <a16:creationId xmlns:a16="http://schemas.microsoft.com/office/drawing/2014/main" id="{61032D34-CD67-3D43-9861-9828766D5E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326921" y="4253830"/>
            <a:ext cx="4552950" cy="503588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7" name="Marcador de posición de imagen 100">
            <a:extLst>
              <a:ext uri="{FF2B5EF4-FFF2-40B4-BE49-F238E27FC236}">
                <a16:creationId xmlns:a16="http://schemas.microsoft.com/office/drawing/2014/main" id="{EB3C827B-7A85-4149-A964-5A1DA376E34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326192" y="4945063"/>
            <a:ext cx="4871336" cy="236279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08" name="Marcador de texto 96">
            <a:extLst>
              <a:ext uri="{FF2B5EF4-FFF2-40B4-BE49-F238E27FC236}">
                <a16:creationId xmlns:a16="http://schemas.microsoft.com/office/drawing/2014/main" id="{D66DCC4B-2EDC-F642-94B0-25A68765F38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326921" y="7672891"/>
            <a:ext cx="4552950" cy="354181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9" name="Marcador de posición de imagen 100">
            <a:extLst>
              <a:ext uri="{FF2B5EF4-FFF2-40B4-BE49-F238E27FC236}">
                <a16:creationId xmlns:a16="http://schemas.microsoft.com/office/drawing/2014/main" id="{08ED2462-5B99-3343-BD45-D36976CF943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1326192" y="8178593"/>
            <a:ext cx="4871336" cy="236279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10" name="Marcador de texto vertical 3">
            <a:extLst>
              <a:ext uri="{FF2B5EF4-FFF2-40B4-BE49-F238E27FC236}">
                <a16:creationId xmlns:a16="http://schemas.microsoft.com/office/drawing/2014/main" id="{73BA4743-ADC1-BE46-A884-FF6B6A4E5FD6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2967357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4067DBB0-3523-B244-AC8C-66140D274FBC}"/>
              </a:ext>
            </a:extLst>
          </p:cNvPr>
          <p:cNvSpPr/>
          <p:nvPr userDrawn="1"/>
        </p:nvSpPr>
        <p:spPr>
          <a:xfrm>
            <a:off x="10018521" y="-1"/>
            <a:ext cx="10085578" cy="113085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AC35097-EAE3-3A4C-8303-481203777B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70125" y="2417414"/>
            <a:ext cx="5497513" cy="207050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4100"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58AC1E8-B6CF-454E-B875-B60383149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DB57C32-D1CE-4145-B2F1-9EC278BE0B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0194" y="401338"/>
            <a:ext cx="315146" cy="1229068"/>
          </a:xfrm>
          <a:prstGeom prst="rect">
            <a:avLst/>
          </a:prstGeom>
        </p:spPr>
      </p:pic>
      <p:sp>
        <p:nvSpPr>
          <p:cNvPr id="19" name="object 12">
            <a:extLst>
              <a:ext uri="{FF2B5EF4-FFF2-40B4-BE49-F238E27FC236}">
                <a16:creationId xmlns:a16="http://schemas.microsoft.com/office/drawing/2014/main" id="{518D804A-825E-B248-9298-A6FC3AA83CF0}"/>
              </a:ext>
            </a:extLst>
          </p:cNvPr>
          <p:cNvSpPr/>
          <p:nvPr userDrawn="1"/>
        </p:nvSpPr>
        <p:spPr>
          <a:xfrm>
            <a:off x="12290456" y="2564834"/>
            <a:ext cx="363257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" name="object 12">
            <a:extLst>
              <a:ext uri="{FF2B5EF4-FFF2-40B4-BE49-F238E27FC236}">
                <a16:creationId xmlns:a16="http://schemas.microsoft.com/office/drawing/2014/main" id="{ED136DD2-9278-0F42-8299-C22DD42323DB}"/>
              </a:ext>
            </a:extLst>
          </p:cNvPr>
          <p:cNvSpPr/>
          <p:nvPr userDrawn="1"/>
        </p:nvSpPr>
        <p:spPr>
          <a:xfrm>
            <a:off x="12290456" y="4064771"/>
            <a:ext cx="363257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" name="object 12">
            <a:extLst>
              <a:ext uri="{FF2B5EF4-FFF2-40B4-BE49-F238E27FC236}">
                <a16:creationId xmlns:a16="http://schemas.microsoft.com/office/drawing/2014/main" id="{4F0AE9D2-D683-5E41-855E-C32F08824C19}"/>
              </a:ext>
            </a:extLst>
          </p:cNvPr>
          <p:cNvSpPr/>
          <p:nvPr userDrawn="1"/>
        </p:nvSpPr>
        <p:spPr>
          <a:xfrm>
            <a:off x="12290456" y="5697055"/>
            <a:ext cx="363257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" name="object 12">
            <a:extLst>
              <a:ext uri="{FF2B5EF4-FFF2-40B4-BE49-F238E27FC236}">
                <a16:creationId xmlns:a16="http://schemas.microsoft.com/office/drawing/2014/main" id="{22B36657-0E8D-C041-8838-82BAA8194922}"/>
              </a:ext>
            </a:extLst>
          </p:cNvPr>
          <p:cNvSpPr/>
          <p:nvPr userDrawn="1"/>
        </p:nvSpPr>
        <p:spPr>
          <a:xfrm>
            <a:off x="12290456" y="7820145"/>
            <a:ext cx="363257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" name="Marcador de texto 24">
            <a:extLst>
              <a:ext uri="{FF2B5EF4-FFF2-40B4-BE49-F238E27FC236}">
                <a16:creationId xmlns:a16="http://schemas.microsoft.com/office/drawing/2014/main" id="{18AE5A06-3A5D-7E48-8984-DCF31F3FFF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90456" y="2754880"/>
            <a:ext cx="4215140" cy="671950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7" name="Marcador de texto 24">
            <a:extLst>
              <a:ext uri="{FF2B5EF4-FFF2-40B4-BE49-F238E27FC236}">
                <a16:creationId xmlns:a16="http://schemas.microsoft.com/office/drawing/2014/main" id="{DD6B0C75-51D1-2E4C-8A06-DC11AB8C43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290456" y="4215818"/>
            <a:ext cx="4215140" cy="671950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8" name="Marcador de texto 24">
            <a:extLst>
              <a:ext uri="{FF2B5EF4-FFF2-40B4-BE49-F238E27FC236}">
                <a16:creationId xmlns:a16="http://schemas.microsoft.com/office/drawing/2014/main" id="{5D463062-66EB-004D-835D-5C6FA7FA4D0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290456" y="5844921"/>
            <a:ext cx="4215140" cy="671950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9" name="Marcador de texto 24">
            <a:extLst>
              <a:ext uri="{FF2B5EF4-FFF2-40B4-BE49-F238E27FC236}">
                <a16:creationId xmlns:a16="http://schemas.microsoft.com/office/drawing/2014/main" id="{F2E2E8EA-F339-FC42-B5AF-5B9297EF3D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90456" y="8010052"/>
            <a:ext cx="4215140" cy="671950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2900"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5" name="Marcador de texto 34">
            <a:extLst>
              <a:ext uri="{FF2B5EF4-FFF2-40B4-BE49-F238E27FC236}">
                <a16:creationId xmlns:a16="http://schemas.microsoft.com/office/drawing/2014/main" id="{1012124A-E9F4-604E-B4E7-FE02EA998F1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70125" y="5213733"/>
            <a:ext cx="5497513" cy="2270125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4100">
                <a:latin typeface="Canela Regular" pitchFamily="2" charset="77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6" name="Marcador de texto 34">
            <a:extLst>
              <a:ext uri="{FF2B5EF4-FFF2-40B4-BE49-F238E27FC236}">
                <a16:creationId xmlns:a16="http://schemas.microsoft.com/office/drawing/2014/main" id="{324D65E5-0538-ED44-8245-4E47B531E96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70125" y="8135609"/>
            <a:ext cx="5497513" cy="2270125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4100">
                <a:latin typeface="Canela Regular" pitchFamily="2" charset="77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7" name="Marcador de texto vertical 3">
            <a:extLst>
              <a:ext uri="{FF2B5EF4-FFF2-40B4-BE49-F238E27FC236}">
                <a16:creationId xmlns:a16="http://schemas.microsoft.com/office/drawing/2014/main" id="{F49F3397-6837-324A-9388-F77F9C6A3994}"/>
              </a:ext>
            </a:extLst>
          </p:cNvPr>
          <p:cNvSpPr>
            <a:spLocks noGrp="1"/>
          </p:cNvSpPr>
          <p:nvPr>
            <p:ph type="body" orient="vert" sz="quarter" idx="17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111069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54A7DDAD-615A-184D-BFD4-07EBEC0668FF}"/>
              </a:ext>
            </a:extLst>
          </p:cNvPr>
          <p:cNvSpPr/>
          <p:nvPr userDrawn="1"/>
        </p:nvSpPr>
        <p:spPr>
          <a:xfrm>
            <a:off x="-1" y="-1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573EA35-50CA-4A4E-8723-F5AB28C2F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05" y="1630406"/>
            <a:ext cx="8151079" cy="3713073"/>
          </a:xfrm>
          <a:prstGeom prst="rect">
            <a:avLst/>
          </a:prstGeom>
        </p:spPr>
        <p:txBody>
          <a:bodyPr vert="horz" lIns="0" anchor="t">
            <a:noAutofit/>
          </a:bodyPr>
          <a:lstStyle>
            <a:lvl1pPr algn="l">
              <a:buFontTx/>
              <a:buNone/>
              <a:defRPr sz="104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BEB3299-DC9D-1243-9404-D1E3AC786C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61C69ADE-525F-E641-B7DE-73593E756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80838" y="2714625"/>
            <a:ext cx="4910137" cy="70786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6" name="Marcador de posición de imagen 15">
            <a:extLst>
              <a:ext uri="{FF2B5EF4-FFF2-40B4-BE49-F238E27FC236}">
                <a16:creationId xmlns:a16="http://schemas.microsoft.com/office/drawing/2014/main" id="{C88A54C9-A13C-F344-B0E0-117D39CCBF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232313" y="1938338"/>
            <a:ext cx="1625600" cy="36703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7D52A978-7D81-6740-BB11-E14C67B8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23205" y="5426868"/>
            <a:ext cx="5399088" cy="763725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100">
                <a:solidFill>
                  <a:srgbClr val="FFDB6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/>
            </a:lvl2pPr>
            <a:lvl3pPr marL="1507297" indent="0">
              <a:buNone/>
              <a:defRPr/>
            </a:lvl3pPr>
            <a:lvl4pPr marL="2260946" indent="0">
              <a:buNone/>
              <a:defRPr/>
            </a:lvl4pPr>
            <a:lvl5pPr marL="3014594" indent="0">
              <a:buNone/>
              <a:defRPr/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4429C2B4-3514-1747-BB35-6B996ED65E0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23205" y="6404330"/>
            <a:ext cx="5399088" cy="763725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2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/>
            </a:lvl2pPr>
            <a:lvl3pPr marL="1507297" indent="0">
              <a:buNone/>
              <a:defRPr/>
            </a:lvl3pPr>
            <a:lvl4pPr marL="2260946" indent="0">
              <a:buNone/>
              <a:defRPr/>
            </a:lvl4pPr>
            <a:lvl5pPr marL="3014594" indent="0">
              <a:buNone/>
              <a:defRPr/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0" name="Marcador de texto vertical 3">
            <a:extLst>
              <a:ext uri="{FF2B5EF4-FFF2-40B4-BE49-F238E27FC236}">
                <a16:creationId xmlns:a16="http://schemas.microsoft.com/office/drawing/2014/main" id="{8CBAEB87-701D-4843-89AC-4BEEB3576031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2456282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825A3A14-EC0A-F24B-8ADC-2A53BD7DE5AB}"/>
              </a:ext>
            </a:extLst>
          </p:cNvPr>
          <p:cNvSpPr/>
          <p:nvPr userDrawn="1"/>
        </p:nvSpPr>
        <p:spPr>
          <a:xfrm>
            <a:off x="-1" y="4124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7829A3B-5468-8743-B42C-30A1576FDC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6C2AE94-4A11-0647-9FB4-96EE8C8800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879" y="1760171"/>
            <a:ext cx="7207771" cy="3200712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49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FBC84EDA-0EC5-EF43-9AD4-2178072637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4038" y="0"/>
            <a:ext cx="9390062" cy="95154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5B2E1FB1-5334-5E46-A8D4-9C8F398B83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47400" y="9848850"/>
            <a:ext cx="7093465" cy="61732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58" name="Marcador de texto 38">
            <a:extLst>
              <a:ext uri="{FF2B5EF4-FFF2-40B4-BE49-F238E27FC236}">
                <a16:creationId xmlns:a16="http://schemas.microsoft.com/office/drawing/2014/main" id="{6E332256-4A3C-FF4D-9413-54A04D9CAC3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183879" y="5798369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6" name="Marcador de texto vertical 3">
            <a:extLst>
              <a:ext uri="{FF2B5EF4-FFF2-40B4-BE49-F238E27FC236}">
                <a16:creationId xmlns:a16="http://schemas.microsoft.com/office/drawing/2014/main" id="{A9E55DD8-0604-7840-AB59-ACEA5809AF77}"/>
              </a:ext>
            </a:extLst>
          </p:cNvPr>
          <p:cNvSpPr>
            <a:spLocks noGrp="1"/>
          </p:cNvSpPr>
          <p:nvPr>
            <p:ph type="body" orient="vert" sz="quarter" idx="26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2419756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2AE94-4A11-0647-9FB4-96EE8C8800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879" y="1760171"/>
            <a:ext cx="7207771" cy="3200712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4900">
                <a:solidFill>
                  <a:schemeClr val="tx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FBC84EDA-0EC5-EF43-9AD4-2178072637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4038" y="0"/>
            <a:ext cx="9390062" cy="95154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5B2E1FB1-5334-5E46-A8D4-9C8F398B83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47400" y="9848850"/>
            <a:ext cx="7093465" cy="61732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58" name="Marcador de texto 38">
            <a:extLst>
              <a:ext uri="{FF2B5EF4-FFF2-40B4-BE49-F238E27FC236}">
                <a16:creationId xmlns:a16="http://schemas.microsoft.com/office/drawing/2014/main" id="{6E332256-4A3C-FF4D-9413-54A04D9CAC3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183879" y="5798369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6" name="Marcador de texto vertical 3">
            <a:extLst>
              <a:ext uri="{FF2B5EF4-FFF2-40B4-BE49-F238E27FC236}">
                <a16:creationId xmlns:a16="http://schemas.microsoft.com/office/drawing/2014/main" id="{A9E55DD8-0604-7840-AB59-ACEA5809AF77}"/>
              </a:ext>
            </a:extLst>
          </p:cNvPr>
          <p:cNvSpPr>
            <a:spLocks noGrp="1"/>
          </p:cNvSpPr>
          <p:nvPr>
            <p:ph type="body" orient="vert" sz="quarter" idx="26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5C6AFFE4-0BAF-F743-A6FC-6490C1F6CA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7B3DF42F-6E04-174E-B3B9-F37DA0B65EC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0194" y="401338"/>
            <a:ext cx="315146" cy="122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79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7394EC46-FC54-A84D-9624-CA5BF9E1CF42}"/>
              </a:ext>
            </a:extLst>
          </p:cNvPr>
          <p:cNvSpPr/>
          <p:nvPr userDrawn="1"/>
        </p:nvSpPr>
        <p:spPr>
          <a:xfrm>
            <a:off x="0" y="1"/>
            <a:ext cx="20104101" cy="1130458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375B8DC-692C-5745-A17E-B00C09827E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8" name="Marcador de texto vertical 3">
            <a:extLst>
              <a:ext uri="{FF2B5EF4-FFF2-40B4-BE49-F238E27FC236}">
                <a16:creationId xmlns:a16="http://schemas.microsoft.com/office/drawing/2014/main" id="{BE7319E1-EB02-D544-82DC-2FB99C437555}"/>
              </a:ext>
            </a:extLst>
          </p:cNvPr>
          <p:cNvSpPr>
            <a:spLocks noGrp="1"/>
          </p:cNvSpPr>
          <p:nvPr>
            <p:ph type="body" orient="vert" sz="quarter" idx="26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DB747274-020C-9743-9608-47E9BBE36A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26" y="752857"/>
            <a:ext cx="9396969" cy="99862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49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10" name="Marcador de texto 70">
            <a:extLst>
              <a:ext uri="{FF2B5EF4-FFF2-40B4-BE49-F238E27FC236}">
                <a16:creationId xmlns:a16="http://schemas.microsoft.com/office/drawing/2014/main" id="{22EE9FC2-AB59-224D-A37C-85C68319CF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22500" y="1751289"/>
            <a:ext cx="9396969" cy="578159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2" name="Marcador de texto 31">
            <a:extLst>
              <a:ext uri="{FF2B5EF4-FFF2-40B4-BE49-F238E27FC236}">
                <a16:creationId xmlns:a16="http://schemas.microsoft.com/office/drawing/2014/main" id="{EA991957-682D-4D44-A7F7-A081227C2D8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3252" y="3667453"/>
            <a:ext cx="2843213" cy="1292225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33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3" name="Marcador de texto 31">
            <a:extLst>
              <a:ext uri="{FF2B5EF4-FFF2-40B4-BE49-F238E27FC236}">
                <a16:creationId xmlns:a16="http://schemas.microsoft.com/office/drawing/2014/main" id="{09EB527F-5DA6-FB46-96F8-6B63F2F2F54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223252" y="7293522"/>
            <a:ext cx="2843213" cy="1292225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 marL="0" indent="0">
              <a:buNone/>
              <a:defRPr sz="33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6" name="Marcador de texto 34">
            <a:extLst>
              <a:ext uri="{FF2B5EF4-FFF2-40B4-BE49-F238E27FC236}">
                <a16:creationId xmlns:a16="http://schemas.microsoft.com/office/drawing/2014/main" id="{A91CF14D-A7F5-F444-BCAB-476E768C46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156498" y="2630400"/>
            <a:ext cx="1124614" cy="206171"/>
          </a:xfrm>
          <a:prstGeom prst="rect">
            <a:avLst/>
          </a:prstGeom>
        </p:spPr>
        <p:txBody>
          <a:bodyPr lIns="0" tIns="0" rIns="90000" anchor="t">
            <a:normAutofit/>
          </a:bodyPr>
          <a:lstStyle>
            <a:lvl1pPr marL="0" indent="0">
              <a:buNone/>
              <a:defRPr sz="16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</a:t>
            </a:r>
          </a:p>
        </p:txBody>
      </p:sp>
      <p:sp>
        <p:nvSpPr>
          <p:cNvPr id="37" name="Marcador de texto 34">
            <a:extLst>
              <a:ext uri="{FF2B5EF4-FFF2-40B4-BE49-F238E27FC236}">
                <a16:creationId xmlns:a16="http://schemas.microsoft.com/office/drawing/2014/main" id="{2A8C6FEF-8477-4E41-BA85-84E83853AA3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1132597" y="2630400"/>
            <a:ext cx="1124614" cy="206171"/>
          </a:xfrm>
          <a:prstGeom prst="rect">
            <a:avLst/>
          </a:prstGeom>
        </p:spPr>
        <p:txBody>
          <a:bodyPr lIns="0" tIns="0" rIns="90000" anchor="t">
            <a:normAutofit/>
          </a:bodyPr>
          <a:lstStyle>
            <a:lvl1pPr marL="0" indent="0">
              <a:buNone/>
              <a:defRPr sz="16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</a:t>
            </a:r>
          </a:p>
        </p:txBody>
      </p:sp>
      <p:sp>
        <p:nvSpPr>
          <p:cNvPr id="38" name="Marcador de texto 34">
            <a:extLst>
              <a:ext uri="{FF2B5EF4-FFF2-40B4-BE49-F238E27FC236}">
                <a16:creationId xmlns:a16="http://schemas.microsoft.com/office/drawing/2014/main" id="{A9B959DA-917C-C845-B8CD-568C9E25BDA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088147" y="2630400"/>
            <a:ext cx="1124614" cy="206171"/>
          </a:xfrm>
          <a:prstGeom prst="rect">
            <a:avLst/>
          </a:prstGeom>
        </p:spPr>
        <p:txBody>
          <a:bodyPr lIns="0" tIns="0" rIns="90000" anchor="t">
            <a:normAutofit/>
          </a:bodyPr>
          <a:lstStyle>
            <a:lvl1pPr marL="0" indent="0">
              <a:buNone/>
              <a:defRPr sz="16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</a:t>
            </a:r>
          </a:p>
        </p:txBody>
      </p:sp>
      <p:sp>
        <p:nvSpPr>
          <p:cNvPr id="39" name="Marcador de texto 34">
            <a:extLst>
              <a:ext uri="{FF2B5EF4-FFF2-40B4-BE49-F238E27FC236}">
                <a16:creationId xmlns:a16="http://schemas.microsoft.com/office/drawing/2014/main" id="{143F9108-5BBD-864A-B617-9EF08AC5C02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156498" y="6358704"/>
            <a:ext cx="1124614" cy="206171"/>
          </a:xfrm>
          <a:prstGeom prst="rect">
            <a:avLst/>
          </a:prstGeom>
        </p:spPr>
        <p:txBody>
          <a:bodyPr lIns="0" tIns="0" rIns="9000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</a:t>
            </a:r>
          </a:p>
        </p:txBody>
      </p:sp>
      <p:sp>
        <p:nvSpPr>
          <p:cNvPr id="40" name="Marcador de texto 34">
            <a:extLst>
              <a:ext uri="{FF2B5EF4-FFF2-40B4-BE49-F238E27FC236}">
                <a16:creationId xmlns:a16="http://schemas.microsoft.com/office/drawing/2014/main" id="{06C9CD21-BACE-8E48-9145-B499C726272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1132597" y="6358704"/>
            <a:ext cx="1124614" cy="206171"/>
          </a:xfrm>
          <a:prstGeom prst="rect">
            <a:avLst/>
          </a:prstGeom>
        </p:spPr>
        <p:txBody>
          <a:bodyPr lIns="0" tIns="0" rIns="9000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</a:t>
            </a:r>
          </a:p>
        </p:txBody>
      </p:sp>
      <p:sp>
        <p:nvSpPr>
          <p:cNvPr id="41" name="Marcador de texto 34">
            <a:extLst>
              <a:ext uri="{FF2B5EF4-FFF2-40B4-BE49-F238E27FC236}">
                <a16:creationId xmlns:a16="http://schemas.microsoft.com/office/drawing/2014/main" id="{F62FA617-0ECD-C948-86F1-5C76F450BDA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5088147" y="6358704"/>
            <a:ext cx="1124614" cy="206171"/>
          </a:xfrm>
          <a:prstGeom prst="rect">
            <a:avLst/>
          </a:prstGeom>
        </p:spPr>
        <p:txBody>
          <a:bodyPr lIns="0" tIns="0" rIns="9000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</a:t>
            </a:r>
          </a:p>
        </p:txBody>
      </p:sp>
      <p:sp>
        <p:nvSpPr>
          <p:cNvPr id="43" name="Marcador de posición de imagen 42">
            <a:extLst>
              <a:ext uri="{FF2B5EF4-FFF2-40B4-BE49-F238E27FC236}">
                <a16:creationId xmlns:a16="http://schemas.microsoft.com/office/drawing/2014/main" id="{F5B8C9A0-2985-8F45-A25B-F93DF3054E4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908800" y="3162300"/>
            <a:ext cx="3967163" cy="302418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 dirty="0"/>
          </a:p>
        </p:txBody>
      </p:sp>
      <p:sp>
        <p:nvSpPr>
          <p:cNvPr id="46" name="Marcador de posición de imagen 42">
            <a:extLst>
              <a:ext uri="{FF2B5EF4-FFF2-40B4-BE49-F238E27FC236}">
                <a16:creationId xmlns:a16="http://schemas.microsoft.com/office/drawing/2014/main" id="{4DF33649-E71B-0B4A-ABBA-A052B260C8EB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893779" y="3162300"/>
            <a:ext cx="3930626" cy="302418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47" name="Marcador de posición de imagen 42">
            <a:extLst>
              <a:ext uri="{FF2B5EF4-FFF2-40B4-BE49-F238E27FC236}">
                <a16:creationId xmlns:a16="http://schemas.microsoft.com/office/drawing/2014/main" id="{C364E6BC-82DE-B248-A39F-949760D46A4F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14833601" y="3162300"/>
            <a:ext cx="3930626" cy="302418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48" name="Marcador de posición de imagen 42">
            <a:extLst>
              <a:ext uri="{FF2B5EF4-FFF2-40B4-BE49-F238E27FC236}">
                <a16:creationId xmlns:a16="http://schemas.microsoft.com/office/drawing/2014/main" id="{905633D5-1642-C14C-AEED-A9D7B9671658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908800" y="6831189"/>
            <a:ext cx="3967163" cy="302418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49" name="Marcador de posición de imagen 42">
            <a:extLst>
              <a:ext uri="{FF2B5EF4-FFF2-40B4-BE49-F238E27FC236}">
                <a16:creationId xmlns:a16="http://schemas.microsoft.com/office/drawing/2014/main" id="{3A9C5AFC-0F3F-3C43-AFD2-30CCDF99DDAF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0893779" y="6831189"/>
            <a:ext cx="3930626" cy="302418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50" name="Marcador de posición de imagen 42">
            <a:extLst>
              <a:ext uri="{FF2B5EF4-FFF2-40B4-BE49-F238E27FC236}">
                <a16:creationId xmlns:a16="http://schemas.microsoft.com/office/drawing/2014/main" id="{7561A39D-658E-2142-ACC6-6260C16E903D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4833601" y="6831189"/>
            <a:ext cx="3930626" cy="302418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13BD65CB-DE07-B74F-A2D7-31A95C9B4519}"/>
              </a:ext>
            </a:extLst>
          </p:cNvPr>
          <p:cNvCxnSpPr>
            <a:cxnSpLocks/>
          </p:cNvCxnSpPr>
          <p:nvPr userDrawn="1"/>
        </p:nvCxnSpPr>
        <p:spPr>
          <a:xfrm flipV="1">
            <a:off x="2023958" y="3162300"/>
            <a:ext cx="16770190" cy="125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93C37424-5DB9-004A-A5D5-E79675528FAE}"/>
              </a:ext>
            </a:extLst>
          </p:cNvPr>
          <p:cNvCxnSpPr/>
          <p:nvPr userDrawn="1"/>
        </p:nvCxnSpPr>
        <p:spPr>
          <a:xfrm flipV="1">
            <a:off x="2023958" y="6819837"/>
            <a:ext cx="16770190" cy="13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arcador de texto 34">
            <a:extLst>
              <a:ext uri="{FF2B5EF4-FFF2-40B4-BE49-F238E27FC236}">
                <a16:creationId xmlns:a16="http://schemas.microsoft.com/office/drawing/2014/main" id="{EDD77C5F-A5F2-F343-9544-1AF92F17193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56498" y="10208216"/>
            <a:ext cx="1124614" cy="206171"/>
          </a:xfrm>
          <a:prstGeom prst="rect">
            <a:avLst/>
          </a:prstGeom>
        </p:spPr>
        <p:txBody>
          <a:bodyPr lIns="0" tIns="0" rIns="9000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</a:t>
            </a:r>
          </a:p>
        </p:txBody>
      </p:sp>
      <p:sp>
        <p:nvSpPr>
          <p:cNvPr id="57" name="Marcador de texto 34">
            <a:extLst>
              <a:ext uri="{FF2B5EF4-FFF2-40B4-BE49-F238E27FC236}">
                <a16:creationId xmlns:a16="http://schemas.microsoft.com/office/drawing/2014/main" id="{2245F708-F865-FC4F-A0EE-A6101085AC2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1132597" y="10208216"/>
            <a:ext cx="1124614" cy="206171"/>
          </a:xfrm>
          <a:prstGeom prst="rect">
            <a:avLst/>
          </a:prstGeom>
        </p:spPr>
        <p:txBody>
          <a:bodyPr lIns="0" tIns="0" rIns="9000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</a:t>
            </a:r>
          </a:p>
        </p:txBody>
      </p:sp>
      <p:sp>
        <p:nvSpPr>
          <p:cNvPr id="58" name="Marcador de texto 34">
            <a:extLst>
              <a:ext uri="{FF2B5EF4-FFF2-40B4-BE49-F238E27FC236}">
                <a16:creationId xmlns:a16="http://schemas.microsoft.com/office/drawing/2014/main" id="{4222C28A-34A2-0647-A3A8-CF0F41AB433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088147" y="10208216"/>
            <a:ext cx="1124614" cy="206171"/>
          </a:xfrm>
          <a:prstGeom prst="rect">
            <a:avLst/>
          </a:prstGeom>
        </p:spPr>
        <p:txBody>
          <a:bodyPr lIns="0" tIns="0" rIns="90000" anchor="t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</a:t>
            </a:r>
          </a:p>
        </p:txBody>
      </p: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CF121AE0-BC8F-9740-83D3-D85C3ACA8CDB}"/>
              </a:ext>
            </a:extLst>
          </p:cNvPr>
          <p:cNvCxnSpPr>
            <a:cxnSpLocks/>
          </p:cNvCxnSpPr>
          <p:nvPr userDrawn="1"/>
        </p:nvCxnSpPr>
        <p:spPr>
          <a:xfrm flipV="1">
            <a:off x="6906984" y="2584282"/>
            <a:ext cx="0" cy="83751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4F61B96F-BA80-5446-B299-0A66031381F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880673" y="2584282"/>
            <a:ext cx="0" cy="83751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2E6DE062-E3AD-3349-8B3C-5BB9A6BFD715}"/>
              </a:ext>
            </a:extLst>
          </p:cNvPr>
          <p:cNvCxnSpPr>
            <a:cxnSpLocks/>
          </p:cNvCxnSpPr>
          <p:nvPr userDrawn="1"/>
        </p:nvCxnSpPr>
        <p:spPr>
          <a:xfrm flipV="1">
            <a:off x="14831784" y="2584282"/>
            <a:ext cx="0" cy="83751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881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7A35352A-20CD-AF4E-B82F-D3057257F9DA}"/>
              </a:ext>
            </a:extLst>
          </p:cNvPr>
          <p:cNvSpPr/>
          <p:nvPr userDrawn="1"/>
        </p:nvSpPr>
        <p:spPr>
          <a:xfrm>
            <a:off x="-1" y="-1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17B3B7E-8769-A44E-A66A-29F7671667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3704" y="549275"/>
            <a:ext cx="1920027" cy="482631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CA5805F-658B-C640-9C38-CF120C98731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59078" y="4534900"/>
            <a:ext cx="10642610" cy="1608725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>
              <a:buNone/>
              <a:defRPr sz="104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pPr lvl="0"/>
            <a:r>
              <a:rPr lang="es-ES" dirty="0"/>
              <a:t>Gracias</a:t>
            </a:r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2DBEF50-82DD-6042-8CED-253B288EB1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59078" y="6148185"/>
            <a:ext cx="4523780" cy="801890"/>
          </a:xfrm>
          <a:prstGeom prst="rect">
            <a:avLst/>
          </a:prstGeom>
        </p:spPr>
        <p:txBody>
          <a:bodyPr vert="horz" lIns="0" tIns="0" rIns="91440" bIns="45720" rtlCol="0" anchor="t"/>
          <a:lstStyle>
            <a:lvl1pPr algn="l">
              <a:defRPr sz="24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r>
              <a:rPr lang="es-ES" dirty="0"/>
              <a:t>Insertar texto aquí</a:t>
            </a:r>
          </a:p>
          <a:p>
            <a:r>
              <a:rPr lang="es-ES" sz="1600" dirty="0">
                <a:solidFill>
                  <a:srgbClr val="AEAEAE"/>
                </a:solidFill>
              </a:rPr>
              <a:t>Insertar texto aquí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FDEA216-7056-374A-8F3F-ABEEEFB1E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59078" y="9015696"/>
            <a:ext cx="14243060" cy="485492"/>
          </a:xfrm>
          <a:prstGeom prst="rect">
            <a:avLst/>
          </a:prstGeom>
        </p:spPr>
        <p:txBody>
          <a:bodyPr vert="horz" lIns="0" tIns="0" rIns="90000" bIns="46800" rtlCol="0" anchor="t"/>
          <a:lstStyle>
            <a:lvl1pPr algn="l">
              <a:defRPr sz="16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225B0DFA-764F-6E46-B0A3-447B835835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378363" y="3205163"/>
            <a:ext cx="2725737" cy="113665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9" name="Marcador de posición de imagen 18">
            <a:extLst>
              <a:ext uri="{FF2B5EF4-FFF2-40B4-BE49-F238E27FC236}">
                <a16:creationId xmlns:a16="http://schemas.microsoft.com/office/drawing/2014/main" id="{88FA3EB7-AC65-1744-A461-7C4C0D8609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950075"/>
            <a:ext cx="930275" cy="380523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pic>
        <p:nvPicPr>
          <p:cNvPr id="2" name="object 10" descr="object 10">
            <a:extLst>
              <a:ext uri="{FF2B5EF4-FFF2-40B4-BE49-F238E27FC236}">
                <a16:creationId xmlns:a16="http://schemas.microsoft.com/office/drawing/2014/main" id="{38ABF2BA-7DDE-1239-D99E-7DE6E11F9F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963922"/>
            <a:ext cx="924839" cy="37832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object 8" descr="object 8">
            <a:extLst>
              <a:ext uri="{FF2B5EF4-FFF2-40B4-BE49-F238E27FC236}">
                <a16:creationId xmlns:a16="http://schemas.microsoft.com/office/drawing/2014/main" id="{13CEF61D-451F-EAE1-6410-3BCB5F60AA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350209" y="10415000"/>
            <a:ext cx="4812917" cy="885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object 9" descr="object 9">
            <a:extLst>
              <a:ext uri="{FF2B5EF4-FFF2-40B4-BE49-F238E27FC236}">
                <a16:creationId xmlns:a16="http://schemas.microsoft.com/office/drawing/2014/main" id="{699C371C-A09D-60F7-A191-C97B1F21123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378632" y="3204572"/>
            <a:ext cx="2725467" cy="113689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80452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7A35352A-20CD-AF4E-B82F-D3057257F9DA}"/>
              </a:ext>
            </a:extLst>
          </p:cNvPr>
          <p:cNvSpPr/>
          <p:nvPr userDrawn="1"/>
        </p:nvSpPr>
        <p:spPr>
          <a:xfrm>
            <a:off x="-1" y="-1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25B9E46-ECB6-3745-B051-7A2A9367EB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12" name="Marcador de texto vertical 3">
            <a:extLst>
              <a:ext uri="{FF2B5EF4-FFF2-40B4-BE49-F238E27FC236}">
                <a16:creationId xmlns:a16="http://schemas.microsoft.com/office/drawing/2014/main" id="{CAA8F579-76D6-CC41-9CD4-3549D8F95248}"/>
              </a:ext>
            </a:extLst>
          </p:cNvPr>
          <p:cNvSpPr>
            <a:spLocks noGrp="1"/>
          </p:cNvSpPr>
          <p:nvPr>
            <p:ph type="body" orient="vert" sz="quarter" idx="26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5413CB71-EEC8-E548-8AFE-3F8894CE2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26" y="752857"/>
            <a:ext cx="5249137" cy="99862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49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15" name="Marcador de texto 70">
            <a:extLst>
              <a:ext uri="{FF2B5EF4-FFF2-40B4-BE49-F238E27FC236}">
                <a16:creationId xmlns:a16="http://schemas.microsoft.com/office/drawing/2014/main" id="{84346370-1E88-0849-9AA2-417EDE95AB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2500" y="1751289"/>
            <a:ext cx="5249137" cy="44898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2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6" name="Marcador de texto 70">
            <a:extLst>
              <a:ext uri="{FF2B5EF4-FFF2-40B4-BE49-F238E27FC236}">
                <a16:creationId xmlns:a16="http://schemas.microsoft.com/office/drawing/2014/main" id="{87A13087-21E8-C74A-B99D-1E647A4C6DB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222500" y="2222777"/>
            <a:ext cx="5249137" cy="44898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8" name="Marcador de texto 70">
            <a:extLst>
              <a:ext uri="{FF2B5EF4-FFF2-40B4-BE49-F238E27FC236}">
                <a16:creationId xmlns:a16="http://schemas.microsoft.com/office/drawing/2014/main" id="{04DC71C7-101A-8840-B78F-230F8D1EFD5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37675" y="1751289"/>
            <a:ext cx="5249137" cy="44898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2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0" name="Marcador de texto 70">
            <a:extLst>
              <a:ext uri="{FF2B5EF4-FFF2-40B4-BE49-F238E27FC236}">
                <a16:creationId xmlns:a16="http://schemas.microsoft.com/office/drawing/2014/main" id="{18E1C1A3-0843-A647-99E0-9A204993AAB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337675" y="2222777"/>
            <a:ext cx="5249137" cy="44898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2267E5-EC18-324B-A0A0-A05BAF77F8B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337675" y="752858"/>
            <a:ext cx="5757862" cy="998432"/>
          </a:xfrm>
          <a:prstGeom prst="rect">
            <a:avLst/>
          </a:prstGeom>
        </p:spPr>
        <p:txBody>
          <a:bodyPr lIns="0" tIns="0" anchor="t">
            <a:noAutofit/>
          </a:bodyPr>
          <a:lstStyle>
            <a:lvl1pPr marL="0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 sz="4900">
                <a:latin typeface="Canela Regular" pitchFamily="2" charset="77"/>
              </a:defRPr>
            </a:lvl2pPr>
            <a:lvl3pPr marL="1507297" indent="0">
              <a:buNone/>
              <a:defRPr sz="4900">
                <a:latin typeface="Canela Regular" pitchFamily="2" charset="77"/>
              </a:defRPr>
            </a:lvl3pPr>
            <a:lvl4pPr marL="2260946" indent="0">
              <a:buNone/>
              <a:defRPr sz="4900">
                <a:latin typeface="Canela Regular" pitchFamily="2" charset="77"/>
              </a:defRPr>
            </a:lvl4pPr>
            <a:lvl5pPr marL="3014594" indent="0">
              <a:buNone/>
              <a:defRPr sz="4900"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277259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D1F1B-F254-B74C-A57A-344340968D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5520" y="1015872"/>
            <a:ext cx="17078729" cy="131955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7300">
                <a:solidFill>
                  <a:schemeClr val="tx1"/>
                </a:solidFill>
                <a:latin typeface="Canela Regular" pitchFamily="2" charset="77"/>
              </a:defRPr>
            </a:lvl1pPr>
          </a:lstStyle>
          <a:p>
            <a:r>
              <a:rPr lang="en-GB" noProof="0"/>
              <a:t>Insert text here</a:t>
            </a:r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39C1389D-90EB-7D4E-88F5-56539E6F2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95520" y="2149862"/>
            <a:ext cx="11101904" cy="655122"/>
          </a:xfrm>
          <a:prstGeom prst="rect">
            <a:avLst/>
          </a:prstGeom>
        </p:spPr>
        <p:txBody>
          <a:bodyPr lIns="0" anchor="t"/>
          <a:lstStyle>
            <a:lvl1pPr marL="0" indent="0">
              <a:buNone/>
              <a:defRPr sz="3100"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n-GB" noProof="0"/>
              <a:t>Insert text here</a:t>
            </a:r>
          </a:p>
          <a:p>
            <a:pPr lvl="0"/>
            <a:endParaRPr lang="en-GB" noProof="0"/>
          </a:p>
        </p:txBody>
      </p:sp>
      <p:pic>
        <p:nvPicPr>
          <p:cNvPr id="11" name="Imagen 6">
            <a:extLst>
              <a:ext uri="{FF2B5EF4-FFF2-40B4-BE49-F238E27FC236}">
                <a16:creationId xmlns:a16="http://schemas.microsoft.com/office/drawing/2014/main" id="{F2779919-07D6-8048-AC3B-31754FCB2F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0194" y="401338"/>
            <a:ext cx="315146" cy="12290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045B05-7F22-3249-87E7-17865EB179AF}"/>
              </a:ext>
            </a:extLst>
          </p:cNvPr>
          <p:cNvSpPr txBox="1"/>
          <p:nvPr userDrawn="1"/>
        </p:nvSpPr>
        <p:spPr>
          <a:xfrm rot="16200000">
            <a:off x="-3158498" y="7297505"/>
            <a:ext cx="7059372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507297" rtl="0" eaLnBrk="1" fontAlgn="auto" latinLnBrk="0" hangingPunct="1">
              <a:lnSpc>
                <a:spcPct val="90000"/>
              </a:lnSpc>
              <a:spcBef>
                <a:spcPts val="164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noProof="0" dirty="0">
                <a:solidFill>
                  <a:srgbClr val="AEAEAE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Lobelia  ·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Inter" panose="02000503000000020004" pitchFamily="2" charset="0"/>
              </a:rPr>
              <a:t>FPCUP for Spain – 16/10/2024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5A898E42-A790-7C30-D18C-D506E77D94CD}"/>
              </a:ext>
            </a:extLst>
          </p:cNvPr>
          <p:cNvSpPr txBox="1">
            <a:spLocks/>
          </p:cNvSpPr>
          <p:nvPr userDrawn="1"/>
        </p:nvSpPr>
        <p:spPr>
          <a:xfrm>
            <a:off x="17487112" y="186637"/>
            <a:ext cx="3974273" cy="116715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algn="l" defTabSz="150729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300" kern="1200">
                <a:solidFill>
                  <a:schemeClr val="tx1"/>
                </a:solidFill>
                <a:latin typeface="Canela Regular" pitchFamily="2" charset="77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625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7A35352A-20CD-AF4E-B82F-D3057257F9DA}"/>
              </a:ext>
            </a:extLst>
          </p:cNvPr>
          <p:cNvSpPr/>
          <p:nvPr userDrawn="1"/>
        </p:nvSpPr>
        <p:spPr>
          <a:xfrm>
            <a:off x="-1" y="-1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25B9E46-ECB6-3745-B051-7A2A9367EB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12" name="Marcador de texto vertical 3">
            <a:extLst>
              <a:ext uri="{FF2B5EF4-FFF2-40B4-BE49-F238E27FC236}">
                <a16:creationId xmlns:a16="http://schemas.microsoft.com/office/drawing/2014/main" id="{CAA8F579-76D6-CC41-9CD4-3549D8F95248}"/>
              </a:ext>
            </a:extLst>
          </p:cNvPr>
          <p:cNvSpPr>
            <a:spLocks noGrp="1"/>
          </p:cNvSpPr>
          <p:nvPr>
            <p:ph type="body" orient="vert" sz="quarter" idx="26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5413CB71-EEC8-E548-8AFE-3F8894CE2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25" y="1704731"/>
            <a:ext cx="6049237" cy="998620"/>
          </a:xfrm>
          <a:prstGeom prst="rect">
            <a:avLst/>
          </a:prstGeom>
        </p:spPr>
        <p:txBody>
          <a:bodyPr lIns="0" tIns="0" anchor="t">
            <a:noAutofit/>
          </a:bodyPr>
          <a:lstStyle>
            <a:lvl1pPr>
              <a:defRPr sz="61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AF8F78D5-F3D7-6945-9FC6-1E45433E4AA2}"/>
              </a:ext>
            </a:extLst>
          </p:cNvPr>
          <p:cNvSpPr/>
          <p:nvPr userDrawn="1"/>
        </p:nvSpPr>
        <p:spPr>
          <a:xfrm>
            <a:off x="2235931" y="1468457"/>
            <a:ext cx="362456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" name="object 3">
            <a:extLst>
              <a:ext uri="{FF2B5EF4-FFF2-40B4-BE49-F238E27FC236}">
                <a16:creationId xmlns:a16="http://schemas.microsoft.com/office/drawing/2014/main" id="{4B8A3E97-FD88-1540-BBBD-D3361CD3921C}"/>
              </a:ext>
            </a:extLst>
          </p:cNvPr>
          <p:cNvSpPr/>
          <p:nvPr userDrawn="1"/>
        </p:nvSpPr>
        <p:spPr>
          <a:xfrm>
            <a:off x="9142341" y="1468457"/>
            <a:ext cx="362456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3" name="object 3">
            <a:extLst>
              <a:ext uri="{FF2B5EF4-FFF2-40B4-BE49-F238E27FC236}">
                <a16:creationId xmlns:a16="http://schemas.microsoft.com/office/drawing/2014/main" id="{0A505291-EF6A-3E43-B39F-761D8FDA1039}"/>
              </a:ext>
            </a:extLst>
          </p:cNvPr>
          <p:cNvSpPr/>
          <p:nvPr userDrawn="1"/>
        </p:nvSpPr>
        <p:spPr>
          <a:xfrm>
            <a:off x="9142341" y="3969610"/>
            <a:ext cx="362456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" name="object 3">
            <a:extLst>
              <a:ext uri="{FF2B5EF4-FFF2-40B4-BE49-F238E27FC236}">
                <a16:creationId xmlns:a16="http://schemas.microsoft.com/office/drawing/2014/main" id="{AA1D9AA2-6EAD-1542-BE39-B72A3A870719}"/>
              </a:ext>
            </a:extLst>
          </p:cNvPr>
          <p:cNvSpPr/>
          <p:nvPr userDrawn="1"/>
        </p:nvSpPr>
        <p:spPr>
          <a:xfrm>
            <a:off x="2235931" y="5152951"/>
            <a:ext cx="362456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" name="object 3">
            <a:extLst>
              <a:ext uri="{FF2B5EF4-FFF2-40B4-BE49-F238E27FC236}">
                <a16:creationId xmlns:a16="http://schemas.microsoft.com/office/drawing/2014/main" id="{54167F08-1720-3A4B-8AA6-B3EA688DEC0A}"/>
              </a:ext>
            </a:extLst>
          </p:cNvPr>
          <p:cNvSpPr/>
          <p:nvPr userDrawn="1"/>
        </p:nvSpPr>
        <p:spPr>
          <a:xfrm>
            <a:off x="2235931" y="8520095"/>
            <a:ext cx="362456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6" name="object 3">
            <a:extLst>
              <a:ext uri="{FF2B5EF4-FFF2-40B4-BE49-F238E27FC236}">
                <a16:creationId xmlns:a16="http://schemas.microsoft.com/office/drawing/2014/main" id="{06522431-0D6C-5A4A-871E-519985EEED3B}"/>
              </a:ext>
            </a:extLst>
          </p:cNvPr>
          <p:cNvSpPr/>
          <p:nvPr userDrawn="1"/>
        </p:nvSpPr>
        <p:spPr>
          <a:xfrm>
            <a:off x="9142341" y="7648726"/>
            <a:ext cx="362456" cy="0"/>
          </a:xfrm>
          <a:prstGeom prst="line">
            <a:avLst/>
          </a:prstGeom>
          <a:ln w="10470">
            <a:solidFill>
              <a:srgbClr val="FFDB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2186AE1-C3B2-FF4A-BCEB-471DEB1AE56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42341" y="1704732"/>
            <a:ext cx="6049236" cy="998620"/>
          </a:xfrm>
          <a:prstGeom prst="rect">
            <a:avLst/>
          </a:prstGeom>
        </p:spPr>
        <p:txBody>
          <a:bodyPr lIns="0" tIns="0" anchor="t">
            <a:noAutofit/>
          </a:bodyPr>
          <a:lstStyle>
            <a:lvl1pPr marL="0" indent="0">
              <a:buNone/>
              <a:defRPr sz="61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 sz="4900">
                <a:latin typeface="Canela Regular" pitchFamily="2" charset="77"/>
              </a:defRPr>
            </a:lvl2pPr>
            <a:lvl3pPr marL="1507297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3pPr>
            <a:lvl4pPr marL="2260946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4pPr>
            <a:lvl5pPr marL="3014594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3" name="Marcador de texto 3">
            <a:extLst>
              <a:ext uri="{FF2B5EF4-FFF2-40B4-BE49-F238E27FC236}">
                <a16:creationId xmlns:a16="http://schemas.microsoft.com/office/drawing/2014/main" id="{3EFEF270-FF5A-724C-A47C-DB6154331ED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2341" y="4220033"/>
            <a:ext cx="6049236" cy="998620"/>
          </a:xfrm>
          <a:prstGeom prst="rect">
            <a:avLst/>
          </a:prstGeom>
        </p:spPr>
        <p:txBody>
          <a:bodyPr lIns="0" tIns="0" anchor="t">
            <a:noAutofit/>
          </a:bodyPr>
          <a:lstStyle>
            <a:lvl1pPr marL="0" indent="0">
              <a:buNone/>
              <a:defRPr sz="61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 sz="4900">
                <a:latin typeface="Canela Regular" pitchFamily="2" charset="77"/>
              </a:defRPr>
            </a:lvl2pPr>
            <a:lvl3pPr marL="1507297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3pPr>
            <a:lvl4pPr marL="2260946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4pPr>
            <a:lvl5pPr marL="3014594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4" name="Marcador de texto 3">
            <a:extLst>
              <a:ext uri="{FF2B5EF4-FFF2-40B4-BE49-F238E27FC236}">
                <a16:creationId xmlns:a16="http://schemas.microsoft.com/office/drawing/2014/main" id="{BFDA76CE-AF7A-C34D-B5C3-7FE13BBF27A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42341" y="7900254"/>
            <a:ext cx="6049236" cy="998620"/>
          </a:xfrm>
          <a:prstGeom prst="rect">
            <a:avLst/>
          </a:prstGeom>
        </p:spPr>
        <p:txBody>
          <a:bodyPr lIns="0" tIns="0" anchor="t">
            <a:noAutofit/>
          </a:bodyPr>
          <a:lstStyle>
            <a:lvl1pPr marL="0" indent="0">
              <a:buNone/>
              <a:defRPr sz="61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 sz="4900">
                <a:latin typeface="Canela Regular" pitchFamily="2" charset="77"/>
              </a:defRPr>
            </a:lvl2pPr>
            <a:lvl3pPr marL="1507297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3pPr>
            <a:lvl4pPr marL="2260946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4pPr>
            <a:lvl5pPr marL="3014594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5" name="Marcador de texto 3">
            <a:extLst>
              <a:ext uri="{FF2B5EF4-FFF2-40B4-BE49-F238E27FC236}">
                <a16:creationId xmlns:a16="http://schemas.microsoft.com/office/drawing/2014/main" id="{3369402F-B5F9-6842-8A39-7F31884D0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223225" y="5406702"/>
            <a:ext cx="6049236" cy="998620"/>
          </a:xfrm>
          <a:prstGeom prst="rect">
            <a:avLst/>
          </a:prstGeom>
        </p:spPr>
        <p:txBody>
          <a:bodyPr lIns="0" tIns="0" anchor="t">
            <a:noAutofit/>
          </a:bodyPr>
          <a:lstStyle>
            <a:lvl1pPr marL="0" indent="0">
              <a:buNone/>
              <a:defRPr sz="61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 sz="4900">
                <a:latin typeface="Canela Regular" pitchFamily="2" charset="77"/>
              </a:defRPr>
            </a:lvl2pPr>
            <a:lvl3pPr marL="1507297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3pPr>
            <a:lvl4pPr marL="2260946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4pPr>
            <a:lvl5pPr marL="3014594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6" name="Marcador de texto 3">
            <a:extLst>
              <a:ext uri="{FF2B5EF4-FFF2-40B4-BE49-F238E27FC236}">
                <a16:creationId xmlns:a16="http://schemas.microsoft.com/office/drawing/2014/main" id="{19C97781-BAC5-3944-BE5B-04B18ACEE14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223225" y="8759502"/>
            <a:ext cx="6049236" cy="998620"/>
          </a:xfrm>
          <a:prstGeom prst="rect">
            <a:avLst/>
          </a:prstGeom>
        </p:spPr>
        <p:txBody>
          <a:bodyPr lIns="0" tIns="0" anchor="t">
            <a:noAutofit/>
          </a:bodyPr>
          <a:lstStyle>
            <a:lvl1pPr marL="0" indent="0">
              <a:buNone/>
              <a:defRPr sz="61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 sz="4900">
                <a:latin typeface="Canela Regular" pitchFamily="2" charset="77"/>
              </a:defRPr>
            </a:lvl2pPr>
            <a:lvl3pPr marL="1507297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3pPr>
            <a:lvl4pPr marL="2260946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4pPr>
            <a:lvl5pPr marL="3014594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2411250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7A35352A-20CD-AF4E-B82F-D3057257F9DA}"/>
              </a:ext>
            </a:extLst>
          </p:cNvPr>
          <p:cNvSpPr/>
          <p:nvPr userDrawn="1"/>
        </p:nvSpPr>
        <p:spPr>
          <a:xfrm>
            <a:off x="-1" y="-1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25B9E46-ECB6-3745-B051-7A2A9367EB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12" name="Marcador de texto vertical 3">
            <a:extLst>
              <a:ext uri="{FF2B5EF4-FFF2-40B4-BE49-F238E27FC236}">
                <a16:creationId xmlns:a16="http://schemas.microsoft.com/office/drawing/2014/main" id="{CAA8F579-76D6-CC41-9CD4-3549D8F95248}"/>
              </a:ext>
            </a:extLst>
          </p:cNvPr>
          <p:cNvSpPr>
            <a:spLocks noGrp="1"/>
          </p:cNvSpPr>
          <p:nvPr>
            <p:ph type="body" orient="vert" sz="quarter" idx="26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5413CB71-EEC8-E548-8AFE-3F8894CE2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26" y="752857"/>
            <a:ext cx="5249137" cy="99862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49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15" name="Marcador de texto 70">
            <a:extLst>
              <a:ext uri="{FF2B5EF4-FFF2-40B4-BE49-F238E27FC236}">
                <a16:creationId xmlns:a16="http://schemas.microsoft.com/office/drawing/2014/main" id="{84346370-1E88-0849-9AA2-417EDE95AB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2500" y="1751289"/>
            <a:ext cx="5249137" cy="44898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2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8" name="Marcador de texto 70">
            <a:extLst>
              <a:ext uri="{FF2B5EF4-FFF2-40B4-BE49-F238E27FC236}">
                <a16:creationId xmlns:a16="http://schemas.microsoft.com/office/drawing/2014/main" id="{04DC71C7-101A-8840-B78F-230F8D1EFD5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37675" y="1751289"/>
            <a:ext cx="5249137" cy="44898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2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6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2267E5-EC18-324B-A0A0-A05BAF77F8B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337675" y="752858"/>
            <a:ext cx="5757862" cy="998432"/>
          </a:xfrm>
          <a:prstGeom prst="rect">
            <a:avLst/>
          </a:prstGeom>
        </p:spPr>
        <p:txBody>
          <a:bodyPr lIns="0" tIns="0" anchor="t">
            <a:noAutofit/>
          </a:bodyPr>
          <a:lstStyle>
            <a:lvl1pPr marL="0" indent="0">
              <a:buNone/>
              <a:defRPr sz="49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 sz="4900">
                <a:latin typeface="Canela Regular" pitchFamily="2" charset="77"/>
              </a:defRPr>
            </a:lvl2pPr>
            <a:lvl3pPr marL="1507297" indent="0">
              <a:buNone/>
              <a:defRPr sz="4900">
                <a:latin typeface="Canela Regular" pitchFamily="2" charset="77"/>
              </a:defRPr>
            </a:lvl3pPr>
            <a:lvl4pPr marL="2260946" indent="0">
              <a:buNone/>
              <a:defRPr sz="4900">
                <a:latin typeface="Canela Regular" pitchFamily="2" charset="77"/>
              </a:defRPr>
            </a:lvl4pPr>
            <a:lvl5pPr marL="3014594" indent="0">
              <a:buNone/>
              <a:defRPr sz="4900"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371637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D1F1B-F254-B74C-A57A-344340968D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5520" y="1015872"/>
            <a:ext cx="17078729" cy="131955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7300">
                <a:solidFill>
                  <a:schemeClr val="tx1"/>
                </a:solidFill>
                <a:latin typeface="Canela Regular" pitchFamily="2" charset="77"/>
              </a:defRPr>
            </a:lvl1pPr>
          </a:lstStyle>
          <a:p>
            <a:r>
              <a:rPr lang="en-GB" noProof="0"/>
              <a:t>Insert text here</a:t>
            </a:r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39C1389D-90EB-7D4E-88F5-56539E6F2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95520" y="2149862"/>
            <a:ext cx="11101904" cy="655122"/>
          </a:xfrm>
          <a:prstGeom prst="rect">
            <a:avLst/>
          </a:prstGeom>
        </p:spPr>
        <p:txBody>
          <a:bodyPr lIns="0" anchor="t"/>
          <a:lstStyle>
            <a:lvl1pPr marL="0" indent="0">
              <a:buNone/>
              <a:defRPr sz="3100"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n-GB" noProof="0" dirty="0"/>
              <a:t>Insert text here</a:t>
            </a:r>
          </a:p>
          <a:p>
            <a:pPr lvl="0"/>
            <a:endParaRPr lang="en-GB" noProof="0" dirty="0"/>
          </a:p>
        </p:txBody>
      </p:sp>
      <p:sp>
        <p:nvSpPr>
          <p:cNvPr id="6" name="Google Shape;63;p42">
            <a:extLst>
              <a:ext uri="{FF2B5EF4-FFF2-40B4-BE49-F238E27FC236}">
                <a16:creationId xmlns:a16="http://schemas.microsoft.com/office/drawing/2014/main" id="{8248DEE7-E94D-734D-890B-BB7651ED6FA9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2291016" y="3451275"/>
            <a:ext cx="16855866" cy="736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753648" lvl="0" indent="-669910" algn="l">
              <a:lnSpc>
                <a:spcPct val="120000"/>
              </a:lnSpc>
              <a:spcBef>
                <a:spcPts val="1648"/>
              </a:spcBef>
              <a:spcAft>
                <a:spcPts val="0"/>
              </a:spcAft>
              <a:buClr>
                <a:srgbClr val="353535"/>
              </a:buClr>
              <a:buSzPts val="2800"/>
              <a:buChar char="•"/>
              <a:defRPr sz="360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  <a:lvl2pPr marL="1507297" lvl="1" indent="-628040" algn="l">
              <a:lnSpc>
                <a:spcPct val="120000"/>
              </a:lnSpc>
              <a:spcBef>
                <a:spcPts val="824"/>
              </a:spcBef>
              <a:spcAft>
                <a:spcPts val="0"/>
              </a:spcAft>
              <a:buClr>
                <a:srgbClr val="353535"/>
              </a:buClr>
              <a:buSzPts val="2400"/>
              <a:buChar char="•"/>
              <a:defRPr sz="310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2pPr>
            <a:lvl3pPr marL="2260945" lvl="2" indent="-586171" algn="l">
              <a:lnSpc>
                <a:spcPct val="120000"/>
              </a:lnSpc>
              <a:spcBef>
                <a:spcPts val="824"/>
              </a:spcBef>
              <a:spcAft>
                <a:spcPts val="0"/>
              </a:spcAft>
              <a:buClr>
                <a:srgbClr val="353535"/>
              </a:buClr>
              <a:buSzPts val="2000"/>
              <a:buChar char="•"/>
              <a:defRPr sz="310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3pPr>
            <a:lvl4pPr marL="3014594" lvl="3" indent="-565236" algn="l">
              <a:lnSpc>
                <a:spcPct val="120000"/>
              </a:lnSpc>
              <a:spcBef>
                <a:spcPts val="824"/>
              </a:spcBef>
              <a:spcAft>
                <a:spcPts val="0"/>
              </a:spcAft>
              <a:buClr>
                <a:srgbClr val="353535"/>
              </a:buClr>
              <a:buSzPts val="1800"/>
              <a:buChar char="•"/>
              <a:defRPr/>
            </a:lvl4pPr>
            <a:lvl5pPr marL="3768242" lvl="4" indent="-565236" algn="l">
              <a:lnSpc>
                <a:spcPct val="120000"/>
              </a:lnSpc>
              <a:spcBef>
                <a:spcPts val="824"/>
              </a:spcBef>
              <a:spcAft>
                <a:spcPts val="0"/>
              </a:spcAft>
              <a:buClr>
                <a:srgbClr val="353535"/>
              </a:buClr>
              <a:buSzPts val="1800"/>
              <a:buChar char="•"/>
              <a:defRPr/>
            </a:lvl5pPr>
            <a:lvl6pPr marL="4521891" lvl="5" indent="-565236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5275539" lvl="6" indent="-565236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6029188" lvl="7" indent="-565236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782836" lvl="8" indent="-565236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es-ES" dirty="0" err="1"/>
              <a:t>Level</a:t>
            </a:r>
            <a:r>
              <a:rPr lang="es-ES" dirty="0"/>
              <a:t> 1</a:t>
            </a:r>
          </a:p>
          <a:p>
            <a:pPr lvl="1"/>
            <a:r>
              <a:rPr lang="es-ES" dirty="0" err="1"/>
              <a:t>Level</a:t>
            </a:r>
            <a:r>
              <a:rPr lang="es-ES" dirty="0"/>
              <a:t> 2</a:t>
            </a:r>
          </a:p>
          <a:p>
            <a:pPr lvl="1"/>
            <a:r>
              <a:rPr lang="es-ES" dirty="0" err="1"/>
              <a:t>Level</a:t>
            </a:r>
            <a:r>
              <a:rPr lang="es-ES" dirty="0"/>
              <a:t> 3</a:t>
            </a:r>
          </a:p>
          <a:p>
            <a:pPr lvl="2"/>
            <a:r>
              <a:rPr lang="es-ES" dirty="0" err="1"/>
              <a:t>Level</a:t>
            </a:r>
            <a:r>
              <a:rPr lang="es-ES" dirty="0"/>
              <a:t> 4</a:t>
            </a:r>
          </a:p>
          <a:p>
            <a:pPr lvl="0"/>
            <a:r>
              <a:rPr lang="es-ES" dirty="0" err="1"/>
              <a:t>Level</a:t>
            </a:r>
            <a:r>
              <a:rPr lang="es-ES" dirty="0"/>
              <a:t> 1</a:t>
            </a:r>
          </a:p>
          <a:p>
            <a:pPr lvl="0"/>
            <a:r>
              <a:rPr lang="es-ES" dirty="0" err="1"/>
              <a:t>Another</a:t>
            </a:r>
            <a:endParaRPr lang="es-ES" dirty="0"/>
          </a:p>
          <a:p>
            <a:pPr lvl="0"/>
            <a:r>
              <a:rPr lang="es-ES" dirty="0" err="1"/>
              <a:t>Another</a:t>
            </a:r>
            <a:endParaRPr lang="es-ES" dirty="0"/>
          </a:p>
          <a:p>
            <a:pPr lvl="0"/>
            <a:r>
              <a:rPr lang="es-ES" dirty="0" err="1"/>
              <a:t>Another</a:t>
            </a:r>
            <a:endParaRPr lang="es-ES" dirty="0"/>
          </a:p>
          <a:p>
            <a:pPr lvl="0"/>
            <a:r>
              <a:rPr lang="es-ES" dirty="0" err="1"/>
              <a:t>Another</a:t>
            </a:r>
            <a:endParaRPr dirty="0"/>
          </a:p>
        </p:txBody>
      </p:sp>
      <p:pic>
        <p:nvPicPr>
          <p:cNvPr id="13" name="Imagen 6">
            <a:extLst>
              <a:ext uri="{FF2B5EF4-FFF2-40B4-BE49-F238E27FC236}">
                <a16:creationId xmlns:a16="http://schemas.microsoft.com/office/drawing/2014/main" id="{DA43B203-7B79-BD4E-9B49-666462930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0194" y="401338"/>
            <a:ext cx="315146" cy="12290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CF31FE-EEF6-BC46-897A-16886D86ED6F}"/>
              </a:ext>
            </a:extLst>
          </p:cNvPr>
          <p:cNvSpPr txBox="1"/>
          <p:nvPr userDrawn="1"/>
        </p:nvSpPr>
        <p:spPr>
          <a:xfrm rot="16200000">
            <a:off x="-3180270" y="7275734"/>
            <a:ext cx="710291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507297" rtl="0" eaLnBrk="1" fontAlgn="auto" latinLnBrk="0" hangingPunct="1">
              <a:lnSpc>
                <a:spcPct val="90000"/>
              </a:lnSpc>
              <a:spcBef>
                <a:spcPts val="164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noProof="0" dirty="0">
                <a:solidFill>
                  <a:srgbClr val="AEAEAE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Lobelia ·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Inter" panose="02000503000000020004" pitchFamily="2" charset="0"/>
              </a:rPr>
              <a:t>FPCUP for Spain – 16/10/2024</a:t>
            </a:r>
          </a:p>
        </p:txBody>
      </p:sp>
    </p:spTree>
    <p:extLst>
      <p:ext uri="{BB962C8B-B14F-4D97-AF65-F5344CB8AC3E}">
        <p14:creationId xmlns:p14="http://schemas.microsoft.com/office/powerpoint/2010/main" val="10174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>
            <a:extLst>
              <a:ext uri="{FF2B5EF4-FFF2-40B4-BE49-F238E27FC236}">
                <a16:creationId xmlns:a16="http://schemas.microsoft.com/office/drawing/2014/main" id="{B90F9DF3-7ED3-5C44-B4EA-6AE18AA9C064}"/>
              </a:ext>
            </a:extLst>
          </p:cNvPr>
          <p:cNvSpPr/>
          <p:nvPr userDrawn="1"/>
        </p:nvSpPr>
        <p:spPr>
          <a:xfrm>
            <a:off x="0" y="4124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lang="en-GB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5DD-2109-F34E-A0E0-1B6FCFDDA9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38" y="1630406"/>
            <a:ext cx="14053400" cy="2185031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defRPr sz="104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n-GB" noProof="0"/>
              <a:t>Insertar texto aquí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ED90D34-427C-274A-B7BC-4DA1BD812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543275D8-2DEA-ED46-BBD6-CC9F5E86C8B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83113" y="3983038"/>
            <a:ext cx="11693525" cy="2001837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 algn="l">
              <a:buFontTx/>
              <a:buNone/>
              <a:defRPr sz="3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 algn="l">
              <a:buFontTx/>
              <a:buNone/>
              <a:defRPr sz="3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 algn="l">
              <a:buFontTx/>
              <a:buNone/>
              <a:defRPr sz="3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 algn="l">
              <a:buFontTx/>
              <a:buNone/>
              <a:defRPr sz="3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 algn="l">
              <a:buFontTx/>
              <a:buNone/>
              <a:defRPr sz="3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n-GB" noProof="0"/>
              <a:t>Insertar texto aquí</a:t>
            </a: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5ABEE3C6-B572-0A4E-8C1A-60ADB082DC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82948" y="5984875"/>
            <a:ext cx="11693524" cy="2244725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2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n-GB" noProof="0"/>
              <a:t>Insertar texto aquí</a:t>
            </a:r>
          </a:p>
        </p:txBody>
      </p:sp>
      <p:sp>
        <p:nvSpPr>
          <p:cNvPr id="4" name="Marcador de texto vertical 3">
            <a:extLst>
              <a:ext uri="{FF2B5EF4-FFF2-40B4-BE49-F238E27FC236}">
                <a16:creationId xmlns:a16="http://schemas.microsoft.com/office/drawing/2014/main" id="{06580EB2-F02F-364B-84C1-679048065942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n-GB" noProof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77211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54A7DDAD-615A-184D-BFD4-07EBEC0668FF}"/>
              </a:ext>
            </a:extLst>
          </p:cNvPr>
          <p:cNvSpPr/>
          <p:nvPr userDrawn="1"/>
        </p:nvSpPr>
        <p:spPr>
          <a:xfrm>
            <a:off x="0" y="4124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573EA35-50CA-4A4E-8723-F5AB28C2F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23205" y="1630406"/>
            <a:ext cx="8151079" cy="3713073"/>
          </a:xfrm>
          <a:prstGeom prst="rect">
            <a:avLst/>
          </a:prstGeom>
        </p:spPr>
        <p:txBody>
          <a:bodyPr vert="horz" lIns="0" anchor="t">
            <a:noAutofit/>
          </a:bodyPr>
          <a:lstStyle>
            <a:lvl1pPr algn="l">
              <a:buFontTx/>
              <a:buNone/>
              <a:defRPr sz="104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BEB3299-DC9D-1243-9404-D1E3AC786C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61C69ADE-525F-E641-B7DE-73593E756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80838" y="2714625"/>
            <a:ext cx="4910137" cy="70786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6" name="Marcador de posición de imagen 15">
            <a:extLst>
              <a:ext uri="{FF2B5EF4-FFF2-40B4-BE49-F238E27FC236}">
                <a16:creationId xmlns:a16="http://schemas.microsoft.com/office/drawing/2014/main" id="{C88A54C9-A13C-F344-B0E0-117D39CCBF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232313" y="1938338"/>
            <a:ext cx="1625600" cy="36703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7D52A978-7D81-6740-BB11-E14C67B8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23205" y="5426868"/>
            <a:ext cx="5399088" cy="1654175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/>
            </a:lvl2pPr>
            <a:lvl3pPr marL="1507297" indent="0">
              <a:buNone/>
              <a:defRPr/>
            </a:lvl3pPr>
            <a:lvl4pPr marL="2260946" indent="0">
              <a:buNone/>
              <a:defRPr/>
            </a:lvl4pPr>
            <a:lvl5pPr marL="3014594" indent="0">
              <a:buNone/>
              <a:defRPr/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13" name="Marcador de texto vertical 3">
            <a:extLst>
              <a:ext uri="{FF2B5EF4-FFF2-40B4-BE49-F238E27FC236}">
                <a16:creationId xmlns:a16="http://schemas.microsoft.com/office/drawing/2014/main" id="{40B7D152-B690-AF46-9FF7-EB58483A9087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4080048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2424555C-F8E8-C443-889E-170CA7F9E390}"/>
              </a:ext>
            </a:extLst>
          </p:cNvPr>
          <p:cNvSpPr/>
          <p:nvPr userDrawn="1"/>
        </p:nvSpPr>
        <p:spPr>
          <a:xfrm>
            <a:off x="-1" y="-1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32FD40D-07DE-7241-AC0E-8FDEBD54AC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786347D-19AA-B54B-AED5-47FE93AD40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90684" y="1810320"/>
            <a:ext cx="8953965" cy="729661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3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B80F3409-49BE-8D4A-AA9B-C224623431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86000" y="9205913"/>
            <a:ext cx="4102100" cy="815975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>
              <a:defRPr sz="1800">
                <a:latin typeface="Inter" panose="020B0502030000000004" pitchFamily="34" charset="0"/>
                <a:ea typeface="Inter" panose="020B0502030000000004" pitchFamily="34" charset="0"/>
              </a:defRPr>
            </a:lvl2pPr>
            <a:lvl3pPr>
              <a:defRPr sz="1800">
                <a:latin typeface="Inter" panose="020B0502030000000004" pitchFamily="34" charset="0"/>
                <a:ea typeface="Inter" panose="020B0502030000000004" pitchFamily="34" charset="0"/>
              </a:defRPr>
            </a:lvl3pPr>
            <a:lvl4pPr>
              <a:defRPr sz="1800">
                <a:latin typeface="Inter" panose="020B0502030000000004" pitchFamily="34" charset="0"/>
                <a:ea typeface="Inter" panose="020B0502030000000004" pitchFamily="34" charset="0"/>
              </a:defRPr>
            </a:lvl4pPr>
            <a:lvl5pPr>
              <a:defRPr sz="1800"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9" name="Marcador de texto vertical 3">
            <a:extLst>
              <a:ext uri="{FF2B5EF4-FFF2-40B4-BE49-F238E27FC236}">
                <a16:creationId xmlns:a16="http://schemas.microsoft.com/office/drawing/2014/main" id="{390D35DC-B8C0-FE47-BFBA-31C1716FA8B7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371189" y="5652294"/>
            <a:ext cx="384130" cy="5307130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marL="0" marR="0" lvl="0" indent="0" algn="l" defTabSz="1507297" rtl="0" eaLnBrk="1" fontAlgn="auto" latinLnBrk="0" hangingPunct="1">
              <a:lnSpc>
                <a:spcPct val="90000"/>
              </a:lnSpc>
              <a:spcBef>
                <a:spcPts val="164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300" noProof="0" dirty="0">
                <a:solidFill>
                  <a:srgbClr val="AEAEAE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Lobelia  · 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  <a:latin typeface="Inter" panose="02000503000000020004" pitchFamily="2" charset="0"/>
              </a:rPr>
              <a:t>FPCUP for Spain – 16/10/2024</a:t>
            </a:r>
          </a:p>
          <a:p>
            <a:pPr lvl="0"/>
            <a:endParaRPr lang="en-GB" sz="1300" noProof="0" dirty="0">
              <a:solidFill>
                <a:srgbClr val="AEAEAE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2D7B6228-BEEC-4486-FC8E-5B700A406110}"/>
              </a:ext>
            </a:extLst>
          </p:cNvPr>
          <p:cNvSpPr txBox="1">
            <a:spLocks/>
          </p:cNvSpPr>
          <p:nvPr userDrawn="1"/>
        </p:nvSpPr>
        <p:spPr>
          <a:xfrm>
            <a:off x="17487112" y="186637"/>
            <a:ext cx="3974273" cy="116715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algn="l" defTabSz="150729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300" kern="1200">
                <a:solidFill>
                  <a:schemeClr val="tx1"/>
                </a:solidFill>
                <a:latin typeface="Canela Regular" pitchFamily="2" charset="77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91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29DBBCFD-3B0B-2047-8BE3-51D80A6BA9DB}"/>
              </a:ext>
            </a:extLst>
          </p:cNvPr>
          <p:cNvSpPr/>
          <p:nvPr userDrawn="1"/>
        </p:nvSpPr>
        <p:spPr>
          <a:xfrm>
            <a:off x="-1" y="-1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4969BF9-AE64-3F4C-9DFE-A320338847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F0FA84-BA4D-E24C-9AAF-936A482268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3737" y="1656951"/>
            <a:ext cx="10430794" cy="2939764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104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9" name="Marcador de texto vertical 3">
            <a:extLst>
              <a:ext uri="{FF2B5EF4-FFF2-40B4-BE49-F238E27FC236}">
                <a16:creationId xmlns:a16="http://schemas.microsoft.com/office/drawing/2014/main" id="{B901819B-3EFD-4140-9744-6D050B8EA531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112425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88032BF9-66FB-FE4E-BA45-8E057DC1F638}"/>
              </a:ext>
            </a:extLst>
          </p:cNvPr>
          <p:cNvSpPr/>
          <p:nvPr userDrawn="1"/>
        </p:nvSpPr>
        <p:spPr>
          <a:xfrm>
            <a:off x="0" y="4124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D45CF41-778E-7B4A-A268-9BFA53C47D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CF1DE911-0A2D-BF41-AC1F-82C075C7AA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07244" y="7994877"/>
            <a:ext cx="3733800" cy="97155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753649" indent="0" algn="l">
              <a:buNone/>
              <a:defRPr/>
            </a:lvl2pPr>
            <a:lvl3pPr marL="1507297" indent="0" algn="l">
              <a:buNone/>
              <a:defRPr/>
            </a:lvl3pPr>
            <a:lvl4pPr marL="2260946" indent="0" algn="l">
              <a:buNone/>
              <a:defRPr/>
            </a:lvl4pPr>
            <a:lvl5pPr marL="3014594" indent="0" algn="l">
              <a:buNone/>
              <a:defRPr/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1" name="Marcador de texto 16">
            <a:extLst>
              <a:ext uri="{FF2B5EF4-FFF2-40B4-BE49-F238E27FC236}">
                <a16:creationId xmlns:a16="http://schemas.microsoft.com/office/drawing/2014/main" id="{76CAB631-5DA5-A945-B518-60EA639697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63201" y="7994877"/>
            <a:ext cx="3733800" cy="97155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753649" indent="0" algn="l">
              <a:buNone/>
              <a:defRPr/>
            </a:lvl2pPr>
            <a:lvl3pPr marL="1507297" indent="0" algn="l">
              <a:buNone/>
              <a:defRPr/>
            </a:lvl3pPr>
            <a:lvl4pPr marL="2260946" indent="0" algn="l">
              <a:buNone/>
              <a:defRPr/>
            </a:lvl4pPr>
            <a:lvl5pPr marL="3014594" indent="0" algn="l">
              <a:buNone/>
              <a:defRPr/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3" name="Marcador de texto 16">
            <a:extLst>
              <a:ext uri="{FF2B5EF4-FFF2-40B4-BE49-F238E27FC236}">
                <a16:creationId xmlns:a16="http://schemas.microsoft.com/office/drawing/2014/main" id="{1035DF9B-B696-8E49-871A-0E552EE5C4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720304" y="7994877"/>
            <a:ext cx="3733800" cy="97155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753649" indent="0" algn="l">
              <a:buNone/>
              <a:defRPr/>
            </a:lvl2pPr>
            <a:lvl3pPr marL="1507297" indent="0" algn="l">
              <a:buNone/>
              <a:defRPr/>
            </a:lvl3pPr>
            <a:lvl4pPr marL="2260946" indent="0" algn="l">
              <a:buNone/>
              <a:defRPr/>
            </a:lvl4pPr>
            <a:lvl5pPr marL="3014594" indent="0" algn="l">
              <a:buNone/>
              <a:defRPr/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FA25D3-164F-324C-8057-0128E9A238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7244" y="6972043"/>
            <a:ext cx="3943741" cy="768350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buNone/>
              <a:defRPr sz="51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F21AC4AC-4A1C-3B44-A62D-8ED4FDDF1F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863201" y="6972043"/>
            <a:ext cx="3943741" cy="768350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buNone/>
              <a:defRPr sz="51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</a:t>
            </a:r>
          </a:p>
        </p:txBody>
      </p:sp>
      <p:sp>
        <p:nvSpPr>
          <p:cNvPr id="18" name="Marcador de texto 2">
            <a:extLst>
              <a:ext uri="{FF2B5EF4-FFF2-40B4-BE49-F238E27FC236}">
                <a16:creationId xmlns:a16="http://schemas.microsoft.com/office/drawing/2014/main" id="{AAEF2AAB-690C-4C40-A20A-C3326606C0D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3720304" y="6972043"/>
            <a:ext cx="3943741" cy="768350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buNone/>
              <a:defRPr sz="5100">
                <a:solidFill>
                  <a:schemeClr val="bg1"/>
                </a:solidFill>
                <a:latin typeface="Canela Regular" pitchFamily="2" charset="77"/>
              </a:defRPr>
            </a:lvl1pPr>
            <a:lvl2pPr marL="753649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2pPr>
            <a:lvl3pPr marL="1507297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3pPr>
            <a:lvl4pPr marL="2260946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4pPr>
            <a:lvl5pPr marL="3014594" indent="0">
              <a:buNone/>
              <a:defRPr>
                <a:solidFill>
                  <a:schemeClr val="bg1"/>
                </a:solidFill>
                <a:latin typeface="Canela Regular" pitchFamily="2" charset="77"/>
              </a:defRPr>
            </a:lvl5pPr>
          </a:lstStyle>
          <a:p>
            <a:pPr lvl="0"/>
            <a:r>
              <a:rPr lang="es-ES" dirty="0"/>
              <a:t>Insertar texto</a:t>
            </a:r>
          </a:p>
        </p:txBody>
      </p:sp>
      <p:sp>
        <p:nvSpPr>
          <p:cNvPr id="19" name="Marcador de texto vertical 3">
            <a:extLst>
              <a:ext uri="{FF2B5EF4-FFF2-40B4-BE49-F238E27FC236}">
                <a16:creationId xmlns:a16="http://schemas.microsoft.com/office/drawing/2014/main" id="{A614421C-D9DA-C049-962D-1D92A497FAE1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8" name="Forma libre 47">
            <a:extLst>
              <a:ext uri="{FF2B5EF4-FFF2-40B4-BE49-F238E27FC236}">
                <a16:creationId xmlns:a16="http://schemas.microsoft.com/office/drawing/2014/main" id="{B76E7083-80BD-3E4D-AA4A-B99FF69A96D2}"/>
              </a:ext>
            </a:extLst>
          </p:cNvPr>
          <p:cNvSpPr/>
          <p:nvPr userDrawn="1"/>
        </p:nvSpPr>
        <p:spPr>
          <a:xfrm>
            <a:off x="14276964" y="548974"/>
            <a:ext cx="1630933" cy="2436019"/>
          </a:xfrm>
          <a:custGeom>
            <a:avLst/>
            <a:gdLst/>
            <a:ahLst/>
            <a:cxnLst/>
            <a:rect l="l" t="t" r="r" b="b"/>
            <a:pathLst>
              <a:path w="1630933" h="2436019">
                <a:moveTo>
                  <a:pt x="832767" y="0"/>
                </a:moveTo>
                <a:cubicBezTo>
                  <a:pt x="979636" y="0"/>
                  <a:pt x="1109588" y="26913"/>
                  <a:pt x="1222623" y="80739"/>
                </a:cubicBezTo>
                <a:cubicBezTo>
                  <a:pt x="1335658" y="134565"/>
                  <a:pt x="1425432" y="208576"/>
                  <a:pt x="1491946" y="302772"/>
                </a:cubicBezTo>
                <a:cubicBezTo>
                  <a:pt x="1558460" y="396968"/>
                  <a:pt x="1594023" y="504044"/>
                  <a:pt x="1598637" y="623999"/>
                </a:cubicBezTo>
                <a:lnTo>
                  <a:pt x="1389868" y="623999"/>
                </a:lnTo>
                <a:cubicBezTo>
                  <a:pt x="1376797" y="492510"/>
                  <a:pt x="1318741" y="387933"/>
                  <a:pt x="1215702" y="310269"/>
                </a:cubicBezTo>
                <a:cubicBezTo>
                  <a:pt x="1112664" y="232606"/>
                  <a:pt x="983097" y="193774"/>
                  <a:pt x="827000" y="193774"/>
                </a:cubicBezTo>
                <a:cubicBezTo>
                  <a:pt x="717042" y="193774"/>
                  <a:pt x="620347" y="212613"/>
                  <a:pt x="536916" y="250292"/>
                </a:cubicBezTo>
                <a:cubicBezTo>
                  <a:pt x="453486" y="287970"/>
                  <a:pt x="388125" y="340066"/>
                  <a:pt x="340835" y="406580"/>
                </a:cubicBezTo>
                <a:cubicBezTo>
                  <a:pt x="293544" y="473094"/>
                  <a:pt x="269899" y="548642"/>
                  <a:pt x="269899" y="633226"/>
                </a:cubicBezTo>
                <a:cubicBezTo>
                  <a:pt x="269899" y="695511"/>
                  <a:pt x="283357" y="750106"/>
                  <a:pt x="310269" y="797012"/>
                </a:cubicBezTo>
                <a:cubicBezTo>
                  <a:pt x="337182" y="843917"/>
                  <a:pt x="373515" y="884095"/>
                  <a:pt x="419267" y="917544"/>
                </a:cubicBezTo>
                <a:cubicBezTo>
                  <a:pt x="465020" y="950993"/>
                  <a:pt x="515770" y="979636"/>
                  <a:pt x="571518" y="1003474"/>
                </a:cubicBezTo>
                <a:cubicBezTo>
                  <a:pt x="627267" y="1027311"/>
                  <a:pt x="683593" y="1047303"/>
                  <a:pt x="740494" y="1063451"/>
                </a:cubicBezTo>
                <a:lnTo>
                  <a:pt x="989632" y="1134963"/>
                </a:lnTo>
                <a:cubicBezTo>
                  <a:pt x="1064989" y="1155725"/>
                  <a:pt x="1140346" y="1182253"/>
                  <a:pt x="1215702" y="1214549"/>
                </a:cubicBezTo>
                <a:cubicBezTo>
                  <a:pt x="1291059" y="1246845"/>
                  <a:pt x="1360071" y="1287407"/>
                  <a:pt x="1422741" y="1336235"/>
                </a:cubicBezTo>
                <a:cubicBezTo>
                  <a:pt x="1485410" y="1385063"/>
                  <a:pt x="1535776" y="1444656"/>
                  <a:pt x="1573838" y="1515014"/>
                </a:cubicBezTo>
                <a:cubicBezTo>
                  <a:pt x="1611901" y="1585373"/>
                  <a:pt x="1630933" y="1669765"/>
                  <a:pt x="1630933" y="1768190"/>
                </a:cubicBezTo>
                <a:cubicBezTo>
                  <a:pt x="1630933" y="1894297"/>
                  <a:pt x="1598252" y="2007716"/>
                  <a:pt x="1532892" y="2108448"/>
                </a:cubicBezTo>
                <a:cubicBezTo>
                  <a:pt x="1467532" y="2209180"/>
                  <a:pt x="1373720" y="2288958"/>
                  <a:pt x="1251458" y="2347782"/>
                </a:cubicBezTo>
                <a:cubicBezTo>
                  <a:pt x="1129196" y="2406606"/>
                  <a:pt x="982712" y="2436019"/>
                  <a:pt x="812006" y="2436019"/>
                </a:cubicBezTo>
                <a:cubicBezTo>
                  <a:pt x="651297" y="2436019"/>
                  <a:pt x="511733" y="2409298"/>
                  <a:pt x="393315" y="2355856"/>
                </a:cubicBezTo>
                <a:cubicBezTo>
                  <a:pt x="274898" y="2302415"/>
                  <a:pt x="181856" y="2228403"/>
                  <a:pt x="114188" y="2133823"/>
                </a:cubicBezTo>
                <a:cubicBezTo>
                  <a:pt x="46521" y="2039243"/>
                  <a:pt x="8458" y="1929668"/>
                  <a:pt x="0" y="1805099"/>
                </a:cubicBezTo>
                <a:lnTo>
                  <a:pt x="221456" y="1805099"/>
                </a:lnTo>
                <a:cubicBezTo>
                  <a:pt x="229146" y="1898142"/>
                  <a:pt x="259903" y="1976958"/>
                  <a:pt x="313729" y="2041550"/>
                </a:cubicBezTo>
                <a:cubicBezTo>
                  <a:pt x="367556" y="2106141"/>
                  <a:pt x="437530" y="2155161"/>
                  <a:pt x="523651" y="2188610"/>
                </a:cubicBezTo>
                <a:cubicBezTo>
                  <a:pt x="609774" y="2222060"/>
                  <a:pt x="705891" y="2238784"/>
                  <a:pt x="812006" y="2238784"/>
                </a:cubicBezTo>
                <a:cubicBezTo>
                  <a:pt x="929654" y="2238784"/>
                  <a:pt x="1034424" y="2218984"/>
                  <a:pt x="1126312" y="2179383"/>
                </a:cubicBezTo>
                <a:cubicBezTo>
                  <a:pt x="1218201" y="2139783"/>
                  <a:pt x="1290482" y="2084419"/>
                  <a:pt x="1343155" y="2013291"/>
                </a:cubicBezTo>
                <a:cubicBezTo>
                  <a:pt x="1395828" y="1942164"/>
                  <a:pt x="1422164" y="1859310"/>
                  <a:pt x="1422164" y="1764730"/>
                </a:cubicBezTo>
                <a:cubicBezTo>
                  <a:pt x="1422164" y="1684759"/>
                  <a:pt x="1401402" y="1617669"/>
                  <a:pt x="1359879" y="1563458"/>
                </a:cubicBezTo>
                <a:cubicBezTo>
                  <a:pt x="1318356" y="1509247"/>
                  <a:pt x="1260494" y="1463687"/>
                  <a:pt x="1186290" y="1426778"/>
                </a:cubicBezTo>
                <a:cubicBezTo>
                  <a:pt x="1112088" y="1389869"/>
                  <a:pt x="1026157" y="1357188"/>
                  <a:pt x="928501" y="1328737"/>
                </a:cubicBezTo>
                <a:lnTo>
                  <a:pt x="645914" y="1245691"/>
                </a:lnTo>
                <a:cubicBezTo>
                  <a:pt x="460598" y="1190327"/>
                  <a:pt x="316806" y="1113817"/>
                  <a:pt x="214535" y="1016161"/>
                </a:cubicBezTo>
                <a:cubicBezTo>
                  <a:pt x="112266" y="918505"/>
                  <a:pt x="61131" y="793936"/>
                  <a:pt x="61131" y="642454"/>
                </a:cubicBezTo>
                <a:cubicBezTo>
                  <a:pt x="61131" y="515578"/>
                  <a:pt x="95157" y="403889"/>
                  <a:pt x="163208" y="307386"/>
                </a:cubicBezTo>
                <a:cubicBezTo>
                  <a:pt x="231260" y="210883"/>
                  <a:pt x="323533" y="135527"/>
                  <a:pt x="440029" y="81316"/>
                </a:cubicBezTo>
                <a:cubicBezTo>
                  <a:pt x="556524" y="27105"/>
                  <a:pt x="687437" y="0"/>
                  <a:pt x="832767" y="0"/>
                </a:cubicBez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47" name="Forma libre 46">
            <a:extLst>
              <a:ext uri="{FF2B5EF4-FFF2-40B4-BE49-F238E27FC236}">
                <a16:creationId xmlns:a16="http://schemas.microsoft.com/office/drawing/2014/main" id="{935CC86C-4CA3-3A4E-BCAE-C4703362BBBB}"/>
              </a:ext>
            </a:extLst>
          </p:cNvPr>
          <p:cNvSpPr/>
          <p:nvPr userDrawn="1"/>
        </p:nvSpPr>
        <p:spPr>
          <a:xfrm>
            <a:off x="16173592" y="550126"/>
            <a:ext cx="2042705" cy="2426792"/>
          </a:xfrm>
          <a:custGeom>
            <a:avLst/>
            <a:gdLst/>
            <a:ahLst/>
            <a:cxnLst/>
            <a:rect l="l" t="t" r="r" b="b"/>
            <a:pathLst>
              <a:path w="2042705" h="2426792">
                <a:moveTo>
                  <a:pt x="1020775" y="0"/>
                </a:moveTo>
                <a:cubicBezTo>
                  <a:pt x="1219931" y="0"/>
                  <a:pt x="1396213" y="49790"/>
                  <a:pt x="1549617" y="149368"/>
                </a:cubicBezTo>
                <a:cubicBezTo>
                  <a:pt x="1703021" y="248946"/>
                  <a:pt x="1823553" y="389663"/>
                  <a:pt x="1911213" y="571519"/>
                </a:cubicBezTo>
                <a:cubicBezTo>
                  <a:pt x="1998873" y="753375"/>
                  <a:pt x="2042705" y="967334"/>
                  <a:pt x="2042705" y="1213396"/>
                </a:cubicBezTo>
                <a:cubicBezTo>
                  <a:pt x="2042705" y="1459459"/>
                  <a:pt x="1998873" y="1673418"/>
                  <a:pt x="1911213" y="1855273"/>
                </a:cubicBezTo>
                <a:cubicBezTo>
                  <a:pt x="1823553" y="2037129"/>
                  <a:pt x="1703021" y="2177846"/>
                  <a:pt x="1549617" y="2277424"/>
                </a:cubicBezTo>
                <a:cubicBezTo>
                  <a:pt x="1396213" y="2377003"/>
                  <a:pt x="1219931" y="2426792"/>
                  <a:pt x="1020775" y="2426792"/>
                </a:cubicBezTo>
                <a:cubicBezTo>
                  <a:pt x="821617" y="2426792"/>
                  <a:pt x="645337" y="2377003"/>
                  <a:pt x="491933" y="2277424"/>
                </a:cubicBezTo>
                <a:cubicBezTo>
                  <a:pt x="338528" y="2177846"/>
                  <a:pt x="218189" y="2037129"/>
                  <a:pt x="130913" y="1855273"/>
                </a:cubicBezTo>
                <a:cubicBezTo>
                  <a:pt x="43638" y="1673418"/>
                  <a:pt x="0" y="1459459"/>
                  <a:pt x="0" y="1213396"/>
                </a:cubicBezTo>
                <a:cubicBezTo>
                  <a:pt x="0" y="967334"/>
                  <a:pt x="43638" y="753375"/>
                  <a:pt x="130913" y="571519"/>
                </a:cubicBezTo>
                <a:cubicBezTo>
                  <a:pt x="218189" y="389663"/>
                  <a:pt x="338720" y="248946"/>
                  <a:pt x="492509" y="149368"/>
                </a:cubicBezTo>
                <a:cubicBezTo>
                  <a:pt x="646299" y="49790"/>
                  <a:pt x="822387" y="0"/>
                  <a:pt x="1020775" y="0"/>
                </a:cubicBezTo>
                <a:close/>
                <a:moveTo>
                  <a:pt x="1020775" y="203002"/>
                </a:moveTo>
                <a:cubicBezTo>
                  <a:pt x="866217" y="203002"/>
                  <a:pt x="727807" y="242987"/>
                  <a:pt x="605545" y="322957"/>
                </a:cubicBezTo>
                <a:cubicBezTo>
                  <a:pt x="483282" y="402928"/>
                  <a:pt x="386587" y="518270"/>
                  <a:pt x="315460" y="668983"/>
                </a:cubicBezTo>
                <a:cubicBezTo>
                  <a:pt x="244333" y="819696"/>
                  <a:pt x="208769" y="1001167"/>
                  <a:pt x="208769" y="1213396"/>
                </a:cubicBezTo>
                <a:cubicBezTo>
                  <a:pt x="208769" y="1424856"/>
                  <a:pt x="244141" y="1605943"/>
                  <a:pt x="314883" y="1756656"/>
                </a:cubicBezTo>
                <a:cubicBezTo>
                  <a:pt x="385626" y="1907369"/>
                  <a:pt x="482129" y="2022903"/>
                  <a:pt x="604391" y="2103258"/>
                </a:cubicBezTo>
                <a:cubicBezTo>
                  <a:pt x="726653" y="2183613"/>
                  <a:pt x="865449" y="2223790"/>
                  <a:pt x="1020775" y="2223790"/>
                </a:cubicBezTo>
                <a:cubicBezTo>
                  <a:pt x="1176101" y="2223790"/>
                  <a:pt x="1315089" y="2183805"/>
                  <a:pt x="1437737" y="2103835"/>
                </a:cubicBezTo>
                <a:cubicBezTo>
                  <a:pt x="1560381" y="2023865"/>
                  <a:pt x="1657077" y="1908330"/>
                  <a:pt x="1727821" y="1757233"/>
                </a:cubicBezTo>
                <a:cubicBezTo>
                  <a:pt x="1798565" y="1606135"/>
                  <a:pt x="1833549" y="1424856"/>
                  <a:pt x="1832781" y="1213396"/>
                </a:cubicBezTo>
                <a:cubicBezTo>
                  <a:pt x="1832781" y="1001936"/>
                  <a:pt x="1797409" y="820657"/>
                  <a:pt x="1726665" y="669560"/>
                </a:cubicBezTo>
                <a:cubicBezTo>
                  <a:pt x="1655925" y="518462"/>
                  <a:pt x="1559421" y="402928"/>
                  <a:pt x="1437157" y="322957"/>
                </a:cubicBezTo>
                <a:cubicBezTo>
                  <a:pt x="1314897" y="242987"/>
                  <a:pt x="1176101" y="203002"/>
                  <a:pt x="1020775" y="203002"/>
                </a:cubicBez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46" name="Forma libre 45">
            <a:extLst>
              <a:ext uri="{FF2B5EF4-FFF2-40B4-BE49-F238E27FC236}">
                <a16:creationId xmlns:a16="http://schemas.microsoft.com/office/drawing/2014/main" id="{90524738-AA43-1A40-9C1F-A73F3886C25B}"/>
              </a:ext>
            </a:extLst>
          </p:cNvPr>
          <p:cNvSpPr/>
          <p:nvPr userDrawn="1"/>
        </p:nvSpPr>
        <p:spPr>
          <a:xfrm>
            <a:off x="1134956" y="582422"/>
            <a:ext cx="1393330" cy="2362200"/>
          </a:xfrm>
          <a:custGeom>
            <a:avLst/>
            <a:gdLst/>
            <a:ahLst/>
            <a:cxnLst/>
            <a:rect l="l" t="t" r="r" b="b"/>
            <a:pathLst>
              <a:path w="1393330" h="2362200">
                <a:moveTo>
                  <a:pt x="0" y="0"/>
                </a:moveTo>
                <a:lnTo>
                  <a:pt x="1370261" y="0"/>
                </a:lnTo>
                <a:lnTo>
                  <a:pt x="1370261" y="193774"/>
                </a:lnTo>
                <a:lnTo>
                  <a:pt x="215689" y="193774"/>
                </a:lnTo>
                <a:lnTo>
                  <a:pt x="215689" y="1083060"/>
                </a:lnTo>
                <a:lnTo>
                  <a:pt x="1297596" y="1083060"/>
                </a:lnTo>
                <a:lnTo>
                  <a:pt x="1297596" y="1276834"/>
                </a:lnTo>
                <a:lnTo>
                  <a:pt x="215689" y="1276834"/>
                </a:lnTo>
                <a:lnTo>
                  <a:pt x="215689" y="2168426"/>
                </a:lnTo>
                <a:lnTo>
                  <a:pt x="1393330" y="2168426"/>
                </a:lnTo>
                <a:lnTo>
                  <a:pt x="1393330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45" name="Forma libre 44">
            <a:extLst>
              <a:ext uri="{FF2B5EF4-FFF2-40B4-BE49-F238E27FC236}">
                <a16:creationId xmlns:a16="http://schemas.microsoft.com/office/drawing/2014/main" id="{2582CA79-7B41-A244-892D-1A955153E14F}"/>
              </a:ext>
            </a:extLst>
          </p:cNvPr>
          <p:cNvSpPr/>
          <p:nvPr userDrawn="1"/>
        </p:nvSpPr>
        <p:spPr>
          <a:xfrm>
            <a:off x="2674472" y="582422"/>
            <a:ext cx="1949276" cy="2362200"/>
          </a:xfrm>
          <a:custGeom>
            <a:avLst/>
            <a:gdLst/>
            <a:ahLst/>
            <a:cxnLst/>
            <a:rect l="l" t="t" r="r" b="b"/>
            <a:pathLst>
              <a:path w="1949276" h="2362200">
                <a:moveTo>
                  <a:pt x="859296" y="0"/>
                </a:moveTo>
                <a:lnTo>
                  <a:pt x="1089979" y="0"/>
                </a:lnTo>
                <a:lnTo>
                  <a:pt x="1949276" y="2362200"/>
                </a:lnTo>
                <a:lnTo>
                  <a:pt x="1723206" y="2362200"/>
                </a:lnTo>
                <a:lnTo>
                  <a:pt x="1470084" y="1650541"/>
                </a:lnTo>
                <a:lnTo>
                  <a:pt x="479192" y="1650541"/>
                </a:lnTo>
                <a:lnTo>
                  <a:pt x="226070" y="2362200"/>
                </a:lnTo>
                <a:lnTo>
                  <a:pt x="0" y="2362200"/>
                </a:lnTo>
                <a:lnTo>
                  <a:pt x="859296" y="0"/>
                </a:lnTo>
                <a:close/>
                <a:moveTo>
                  <a:pt x="966564" y="280281"/>
                </a:moveTo>
                <a:lnTo>
                  <a:pt x="548113" y="1456767"/>
                </a:lnTo>
                <a:lnTo>
                  <a:pt x="1401163" y="1456767"/>
                </a:lnTo>
                <a:lnTo>
                  <a:pt x="982712" y="280281"/>
                </a:lnTo>
                <a:lnTo>
                  <a:pt x="966564" y="280281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44" name="Forma libre 43">
            <a:extLst>
              <a:ext uri="{FF2B5EF4-FFF2-40B4-BE49-F238E27FC236}">
                <a16:creationId xmlns:a16="http://schemas.microsoft.com/office/drawing/2014/main" id="{255DD268-7CB1-BB47-9F74-40407F54A9D5}"/>
              </a:ext>
            </a:extLst>
          </p:cNvPr>
          <p:cNvSpPr/>
          <p:nvPr userDrawn="1"/>
        </p:nvSpPr>
        <p:spPr>
          <a:xfrm>
            <a:off x="4868757" y="582422"/>
            <a:ext cx="1622859" cy="2362200"/>
          </a:xfrm>
          <a:custGeom>
            <a:avLst/>
            <a:gdLst/>
            <a:ahLst/>
            <a:cxnLst/>
            <a:rect l="l" t="t" r="r" b="b"/>
            <a:pathLst>
              <a:path w="1622859" h="2362200">
                <a:moveTo>
                  <a:pt x="0" y="0"/>
                </a:moveTo>
                <a:lnTo>
                  <a:pt x="762409" y="0"/>
                </a:lnTo>
                <a:cubicBezTo>
                  <a:pt x="930039" y="0"/>
                  <a:pt x="1070179" y="30181"/>
                  <a:pt x="1182830" y="90543"/>
                </a:cubicBezTo>
                <a:cubicBezTo>
                  <a:pt x="1295480" y="150906"/>
                  <a:pt x="1380449" y="234336"/>
                  <a:pt x="1437736" y="340835"/>
                </a:cubicBezTo>
                <a:cubicBezTo>
                  <a:pt x="1495022" y="447334"/>
                  <a:pt x="1523665" y="569404"/>
                  <a:pt x="1523665" y="707045"/>
                </a:cubicBezTo>
                <a:cubicBezTo>
                  <a:pt x="1523665" y="844687"/>
                  <a:pt x="1495022" y="966180"/>
                  <a:pt x="1437736" y="1071525"/>
                </a:cubicBezTo>
                <a:cubicBezTo>
                  <a:pt x="1380449" y="1176871"/>
                  <a:pt x="1295672" y="1259148"/>
                  <a:pt x="1183407" y="1318357"/>
                </a:cubicBezTo>
                <a:cubicBezTo>
                  <a:pt x="1155340" y="1333159"/>
                  <a:pt x="1125591" y="1346111"/>
                  <a:pt x="1094161" y="1357213"/>
                </a:cubicBezTo>
                <a:lnTo>
                  <a:pt x="1077542" y="1362453"/>
                </a:lnTo>
                <a:lnTo>
                  <a:pt x="1622859" y="2362200"/>
                </a:lnTo>
                <a:lnTo>
                  <a:pt x="1373721" y="2362200"/>
                </a:lnTo>
                <a:lnTo>
                  <a:pt x="856091" y="1403704"/>
                </a:lnTo>
                <a:lnTo>
                  <a:pt x="826892" y="1405782"/>
                </a:lnTo>
                <a:cubicBezTo>
                  <a:pt x="806972" y="1406707"/>
                  <a:pt x="786631" y="1407170"/>
                  <a:pt x="765870" y="1407170"/>
                </a:cubicBezTo>
                <a:lnTo>
                  <a:pt x="215689" y="1407170"/>
                </a:lnTo>
                <a:lnTo>
                  <a:pt x="215689" y="2362200"/>
                </a:lnTo>
                <a:lnTo>
                  <a:pt x="0" y="2362200"/>
                </a:lnTo>
                <a:lnTo>
                  <a:pt x="0" y="0"/>
                </a:lnTo>
                <a:close/>
                <a:moveTo>
                  <a:pt x="215689" y="193774"/>
                </a:moveTo>
                <a:lnTo>
                  <a:pt x="215689" y="1209936"/>
                </a:lnTo>
                <a:lnTo>
                  <a:pt x="760103" y="1209936"/>
                </a:lnTo>
                <a:cubicBezTo>
                  <a:pt x="883134" y="1209936"/>
                  <a:pt x="985595" y="1189558"/>
                  <a:pt x="1067489" y="1148804"/>
                </a:cubicBezTo>
                <a:cubicBezTo>
                  <a:pt x="1149381" y="1108050"/>
                  <a:pt x="1210512" y="1049995"/>
                  <a:pt x="1250882" y="974638"/>
                </a:cubicBezTo>
                <a:cubicBezTo>
                  <a:pt x="1291251" y="899282"/>
                  <a:pt x="1311436" y="810084"/>
                  <a:pt x="1311436" y="707045"/>
                </a:cubicBezTo>
                <a:cubicBezTo>
                  <a:pt x="1311436" y="604007"/>
                  <a:pt x="1291059" y="513848"/>
                  <a:pt x="1250305" y="436569"/>
                </a:cubicBezTo>
                <a:cubicBezTo>
                  <a:pt x="1209551" y="359290"/>
                  <a:pt x="1148227" y="299504"/>
                  <a:pt x="1066335" y="257212"/>
                </a:cubicBezTo>
                <a:cubicBezTo>
                  <a:pt x="984442" y="214920"/>
                  <a:pt x="881212" y="193774"/>
                  <a:pt x="756642" y="193774"/>
                </a:cubicBezTo>
                <a:lnTo>
                  <a:pt x="215689" y="193774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43" name="Forma libre 42">
            <a:extLst>
              <a:ext uri="{FF2B5EF4-FFF2-40B4-BE49-F238E27FC236}">
                <a16:creationId xmlns:a16="http://schemas.microsoft.com/office/drawing/2014/main" id="{6DC7EDD7-AFBC-AB47-A28C-91B64C2F986E}"/>
              </a:ext>
            </a:extLst>
          </p:cNvPr>
          <p:cNvSpPr/>
          <p:nvPr userDrawn="1"/>
        </p:nvSpPr>
        <p:spPr>
          <a:xfrm>
            <a:off x="6611682" y="582422"/>
            <a:ext cx="1712826" cy="2362200"/>
          </a:xfrm>
          <a:custGeom>
            <a:avLst/>
            <a:gdLst/>
            <a:ahLst/>
            <a:cxnLst/>
            <a:rect l="l" t="t" r="r" b="b"/>
            <a:pathLst>
              <a:path w="1712826" h="2362200">
                <a:moveTo>
                  <a:pt x="0" y="0"/>
                </a:moveTo>
                <a:lnTo>
                  <a:pt x="1712826" y="0"/>
                </a:lnTo>
                <a:lnTo>
                  <a:pt x="1712826" y="193774"/>
                </a:lnTo>
                <a:lnTo>
                  <a:pt x="964257" y="193774"/>
                </a:lnTo>
                <a:lnTo>
                  <a:pt x="964257" y="2362200"/>
                </a:lnTo>
                <a:lnTo>
                  <a:pt x="748568" y="2362200"/>
                </a:lnTo>
                <a:lnTo>
                  <a:pt x="748568" y="193774"/>
                </a:lnTo>
                <a:lnTo>
                  <a:pt x="0" y="193774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42" name="Forma libre 41">
            <a:extLst>
              <a:ext uri="{FF2B5EF4-FFF2-40B4-BE49-F238E27FC236}">
                <a16:creationId xmlns:a16="http://schemas.microsoft.com/office/drawing/2014/main" id="{218A8FFA-A984-9946-900F-E80FE668397B}"/>
              </a:ext>
            </a:extLst>
          </p:cNvPr>
          <p:cNvSpPr/>
          <p:nvPr userDrawn="1"/>
        </p:nvSpPr>
        <p:spPr>
          <a:xfrm>
            <a:off x="8650180" y="582422"/>
            <a:ext cx="1771650" cy="2362200"/>
          </a:xfrm>
          <a:custGeom>
            <a:avLst/>
            <a:gdLst/>
            <a:ahLst/>
            <a:cxnLst/>
            <a:rect l="l" t="t" r="r" b="b"/>
            <a:pathLst>
              <a:path w="1771650" h="2362200">
                <a:moveTo>
                  <a:pt x="0" y="0"/>
                </a:moveTo>
                <a:lnTo>
                  <a:pt x="215690" y="0"/>
                </a:lnTo>
                <a:lnTo>
                  <a:pt x="215690" y="1083060"/>
                </a:lnTo>
                <a:lnTo>
                  <a:pt x="1555961" y="1083060"/>
                </a:lnTo>
                <a:lnTo>
                  <a:pt x="1555961" y="0"/>
                </a:lnTo>
                <a:lnTo>
                  <a:pt x="1771650" y="0"/>
                </a:lnTo>
                <a:lnTo>
                  <a:pt x="1771650" y="2362200"/>
                </a:lnTo>
                <a:lnTo>
                  <a:pt x="1555961" y="2362200"/>
                </a:lnTo>
                <a:lnTo>
                  <a:pt x="1555961" y="1276834"/>
                </a:lnTo>
                <a:lnTo>
                  <a:pt x="215690" y="1276834"/>
                </a:lnTo>
                <a:lnTo>
                  <a:pt x="215690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41" name="Forma libre 40">
            <a:extLst>
              <a:ext uri="{FF2B5EF4-FFF2-40B4-BE49-F238E27FC236}">
                <a16:creationId xmlns:a16="http://schemas.microsoft.com/office/drawing/2014/main" id="{18ABCD4A-FB53-3146-87AA-386AF3DC3323}"/>
              </a:ext>
            </a:extLst>
          </p:cNvPr>
          <p:cNvSpPr/>
          <p:nvPr userDrawn="1"/>
        </p:nvSpPr>
        <p:spPr>
          <a:xfrm>
            <a:off x="18584756" y="582422"/>
            <a:ext cx="215688" cy="2362200"/>
          </a:xfrm>
          <a:custGeom>
            <a:avLst/>
            <a:gdLst/>
            <a:ahLst/>
            <a:cxnLst/>
            <a:rect l="l" t="t" r="r" b="b"/>
            <a:pathLst>
              <a:path w="215688" h="2362200">
                <a:moveTo>
                  <a:pt x="0" y="0"/>
                </a:moveTo>
                <a:lnTo>
                  <a:pt x="215688" y="0"/>
                </a:lnTo>
                <a:lnTo>
                  <a:pt x="215688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40" name="Forma libre 39">
            <a:extLst>
              <a:ext uri="{FF2B5EF4-FFF2-40B4-BE49-F238E27FC236}">
                <a16:creationId xmlns:a16="http://schemas.microsoft.com/office/drawing/2014/main" id="{32F6B8E0-B1DC-284E-8C4D-D00AC3D8CD30}"/>
              </a:ext>
            </a:extLst>
          </p:cNvPr>
          <p:cNvSpPr/>
          <p:nvPr userDrawn="1"/>
        </p:nvSpPr>
        <p:spPr>
          <a:xfrm>
            <a:off x="19280080" y="582422"/>
            <a:ext cx="1341428" cy="2362200"/>
          </a:xfrm>
          <a:custGeom>
            <a:avLst/>
            <a:gdLst/>
            <a:ahLst/>
            <a:cxnLst/>
            <a:rect l="l" t="t" r="r" b="b"/>
            <a:pathLst>
              <a:path w="1341428" h="2362200">
                <a:moveTo>
                  <a:pt x="0" y="0"/>
                </a:moveTo>
                <a:lnTo>
                  <a:pt x="215688" y="0"/>
                </a:lnTo>
                <a:lnTo>
                  <a:pt x="215688" y="2168426"/>
                </a:lnTo>
                <a:lnTo>
                  <a:pt x="1341428" y="2168426"/>
                </a:lnTo>
                <a:lnTo>
                  <a:pt x="1341428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9" name="Forma libre 38">
            <a:extLst>
              <a:ext uri="{FF2B5EF4-FFF2-40B4-BE49-F238E27FC236}">
                <a16:creationId xmlns:a16="http://schemas.microsoft.com/office/drawing/2014/main" id="{B7CE1C44-9BDE-894E-AA45-C49C950BAACB}"/>
              </a:ext>
            </a:extLst>
          </p:cNvPr>
          <p:cNvSpPr/>
          <p:nvPr userDrawn="1"/>
        </p:nvSpPr>
        <p:spPr>
          <a:xfrm>
            <a:off x="11667075" y="1835034"/>
            <a:ext cx="982712" cy="193774"/>
          </a:xfrm>
          <a:custGeom>
            <a:avLst/>
            <a:gdLst/>
            <a:ahLst/>
            <a:cxnLst/>
            <a:rect l="l" t="t" r="r" b="b"/>
            <a:pathLst>
              <a:path w="982712" h="193774">
                <a:moveTo>
                  <a:pt x="0" y="0"/>
                </a:moveTo>
                <a:lnTo>
                  <a:pt x="982712" y="0"/>
                </a:lnTo>
                <a:lnTo>
                  <a:pt x="982712" y="193774"/>
                </a:lnTo>
                <a:lnTo>
                  <a:pt x="0" y="193774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8" name="Forma libre 37">
            <a:extLst>
              <a:ext uri="{FF2B5EF4-FFF2-40B4-BE49-F238E27FC236}">
                <a16:creationId xmlns:a16="http://schemas.microsoft.com/office/drawing/2014/main" id="{4BB57EF8-A429-B741-BF03-B8491EF1BE23}"/>
              </a:ext>
            </a:extLst>
          </p:cNvPr>
          <p:cNvSpPr/>
          <p:nvPr userDrawn="1"/>
        </p:nvSpPr>
        <p:spPr>
          <a:xfrm>
            <a:off x="-437222" y="3409723"/>
            <a:ext cx="2042703" cy="2426792"/>
          </a:xfrm>
          <a:custGeom>
            <a:avLst/>
            <a:gdLst/>
            <a:ahLst/>
            <a:cxnLst/>
            <a:rect l="l" t="t" r="r" b="b"/>
            <a:pathLst>
              <a:path w="2042703" h="2426792">
                <a:moveTo>
                  <a:pt x="1020775" y="0"/>
                </a:moveTo>
                <a:cubicBezTo>
                  <a:pt x="1219931" y="0"/>
                  <a:pt x="1396212" y="49790"/>
                  <a:pt x="1549617" y="149368"/>
                </a:cubicBezTo>
                <a:cubicBezTo>
                  <a:pt x="1703021" y="248947"/>
                  <a:pt x="1823553" y="389664"/>
                  <a:pt x="1911213" y="571519"/>
                </a:cubicBezTo>
                <a:cubicBezTo>
                  <a:pt x="1998873" y="753375"/>
                  <a:pt x="2042703" y="967334"/>
                  <a:pt x="2042703" y="1213396"/>
                </a:cubicBezTo>
                <a:cubicBezTo>
                  <a:pt x="2042703" y="1459459"/>
                  <a:pt x="1998873" y="1673418"/>
                  <a:pt x="1911213" y="1855273"/>
                </a:cubicBezTo>
                <a:cubicBezTo>
                  <a:pt x="1823553" y="2037129"/>
                  <a:pt x="1703021" y="2177846"/>
                  <a:pt x="1549617" y="2277424"/>
                </a:cubicBezTo>
                <a:cubicBezTo>
                  <a:pt x="1396212" y="2377003"/>
                  <a:pt x="1219931" y="2426792"/>
                  <a:pt x="1020775" y="2426792"/>
                </a:cubicBezTo>
                <a:cubicBezTo>
                  <a:pt x="821618" y="2426792"/>
                  <a:pt x="645337" y="2377003"/>
                  <a:pt x="491932" y="2277424"/>
                </a:cubicBezTo>
                <a:cubicBezTo>
                  <a:pt x="338528" y="2177846"/>
                  <a:pt x="218188" y="2037129"/>
                  <a:pt x="130913" y="1855273"/>
                </a:cubicBezTo>
                <a:cubicBezTo>
                  <a:pt x="43637" y="1673418"/>
                  <a:pt x="0" y="1459459"/>
                  <a:pt x="0" y="1213396"/>
                </a:cubicBezTo>
                <a:cubicBezTo>
                  <a:pt x="0" y="967334"/>
                  <a:pt x="43637" y="753375"/>
                  <a:pt x="130913" y="571519"/>
                </a:cubicBezTo>
                <a:cubicBezTo>
                  <a:pt x="218188" y="389664"/>
                  <a:pt x="338720" y="248947"/>
                  <a:pt x="492509" y="149368"/>
                </a:cubicBezTo>
                <a:cubicBezTo>
                  <a:pt x="646298" y="49790"/>
                  <a:pt x="822386" y="0"/>
                  <a:pt x="1020775" y="0"/>
                </a:cubicBezTo>
                <a:close/>
                <a:moveTo>
                  <a:pt x="1020775" y="203002"/>
                </a:moveTo>
                <a:cubicBezTo>
                  <a:pt x="866216" y="203002"/>
                  <a:pt x="727806" y="242987"/>
                  <a:pt x="605544" y="322958"/>
                </a:cubicBezTo>
                <a:cubicBezTo>
                  <a:pt x="483282" y="402928"/>
                  <a:pt x="386587" y="518270"/>
                  <a:pt x="315459" y="668983"/>
                </a:cubicBezTo>
                <a:cubicBezTo>
                  <a:pt x="244332" y="819696"/>
                  <a:pt x="208768" y="1001167"/>
                  <a:pt x="208768" y="1213396"/>
                </a:cubicBezTo>
                <a:cubicBezTo>
                  <a:pt x="208768" y="1424856"/>
                  <a:pt x="244140" y="1605943"/>
                  <a:pt x="314883" y="1756656"/>
                </a:cubicBezTo>
                <a:cubicBezTo>
                  <a:pt x="385626" y="1907369"/>
                  <a:pt x="482128" y="2022903"/>
                  <a:pt x="604391" y="2103258"/>
                </a:cubicBezTo>
                <a:cubicBezTo>
                  <a:pt x="726653" y="2183613"/>
                  <a:pt x="865447" y="2223790"/>
                  <a:pt x="1020775" y="2223790"/>
                </a:cubicBezTo>
                <a:cubicBezTo>
                  <a:pt x="1176101" y="2223790"/>
                  <a:pt x="1315088" y="2183805"/>
                  <a:pt x="1437735" y="2103835"/>
                </a:cubicBezTo>
                <a:cubicBezTo>
                  <a:pt x="1560382" y="2023864"/>
                  <a:pt x="1657076" y="1908330"/>
                  <a:pt x="1727820" y="1757233"/>
                </a:cubicBezTo>
                <a:cubicBezTo>
                  <a:pt x="1798563" y="1606135"/>
                  <a:pt x="1833550" y="1424856"/>
                  <a:pt x="1832781" y="1213396"/>
                </a:cubicBezTo>
                <a:cubicBezTo>
                  <a:pt x="1832781" y="1001936"/>
                  <a:pt x="1797409" y="820657"/>
                  <a:pt x="1726666" y="669560"/>
                </a:cubicBezTo>
                <a:cubicBezTo>
                  <a:pt x="1655924" y="518462"/>
                  <a:pt x="1559421" y="402928"/>
                  <a:pt x="1437158" y="322958"/>
                </a:cubicBezTo>
                <a:cubicBezTo>
                  <a:pt x="1314896" y="242987"/>
                  <a:pt x="1176101" y="203002"/>
                  <a:pt x="1020775" y="203002"/>
                </a:cubicBez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7" name="Forma libre 36">
            <a:extLst>
              <a:ext uri="{FF2B5EF4-FFF2-40B4-BE49-F238E27FC236}">
                <a16:creationId xmlns:a16="http://schemas.microsoft.com/office/drawing/2014/main" id="{85A5F716-13B9-EA4C-96E2-6DB26A50E7FF}"/>
              </a:ext>
            </a:extLst>
          </p:cNvPr>
          <p:cNvSpPr/>
          <p:nvPr userDrawn="1"/>
        </p:nvSpPr>
        <p:spPr>
          <a:xfrm>
            <a:off x="1886878" y="3409723"/>
            <a:ext cx="1956197" cy="2426792"/>
          </a:xfrm>
          <a:custGeom>
            <a:avLst/>
            <a:gdLst/>
            <a:ahLst/>
            <a:cxnLst/>
            <a:rect l="l" t="t" r="r" b="b"/>
            <a:pathLst>
              <a:path w="1956197" h="2426792">
                <a:moveTo>
                  <a:pt x="1020774" y="0"/>
                </a:moveTo>
                <a:cubicBezTo>
                  <a:pt x="1146882" y="0"/>
                  <a:pt x="1262608" y="19417"/>
                  <a:pt x="1367953" y="58248"/>
                </a:cubicBezTo>
                <a:cubicBezTo>
                  <a:pt x="1473299" y="97080"/>
                  <a:pt x="1566533" y="151675"/>
                  <a:pt x="1647657" y="222033"/>
                </a:cubicBezTo>
                <a:cubicBezTo>
                  <a:pt x="1728781" y="292392"/>
                  <a:pt x="1795680" y="374092"/>
                  <a:pt x="1848352" y="467135"/>
                </a:cubicBezTo>
                <a:cubicBezTo>
                  <a:pt x="1901025" y="560177"/>
                  <a:pt x="1936973" y="661294"/>
                  <a:pt x="1956197" y="770484"/>
                </a:cubicBezTo>
                <a:lnTo>
                  <a:pt x="1739354" y="770484"/>
                </a:lnTo>
                <a:cubicBezTo>
                  <a:pt x="1723206" y="689744"/>
                  <a:pt x="1694179" y="614965"/>
                  <a:pt x="1652271" y="546144"/>
                </a:cubicBezTo>
                <a:cubicBezTo>
                  <a:pt x="1610364" y="477324"/>
                  <a:pt x="1557883" y="417153"/>
                  <a:pt x="1494829" y="365634"/>
                </a:cubicBezTo>
                <a:cubicBezTo>
                  <a:pt x="1431776" y="314115"/>
                  <a:pt x="1360264" y="274130"/>
                  <a:pt x="1280294" y="245678"/>
                </a:cubicBezTo>
                <a:cubicBezTo>
                  <a:pt x="1200324" y="217228"/>
                  <a:pt x="1113817" y="203002"/>
                  <a:pt x="1020774" y="203002"/>
                </a:cubicBezTo>
                <a:cubicBezTo>
                  <a:pt x="871599" y="203002"/>
                  <a:pt x="735688" y="241834"/>
                  <a:pt x="613042" y="319497"/>
                </a:cubicBezTo>
                <a:cubicBezTo>
                  <a:pt x="490395" y="397161"/>
                  <a:pt x="392354" y="511157"/>
                  <a:pt x="318920" y="661486"/>
                </a:cubicBezTo>
                <a:cubicBezTo>
                  <a:pt x="245486" y="811815"/>
                  <a:pt x="208768" y="995785"/>
                  <a:pt x="208768" y="1213396"/>
                </a:cubicBezTo>
                <a:cubicBezTo>
                  <a:pt x="208768" y="1432546"/>
                  <a:pt x="245486" y="1617092"/>
                  <a:pt x="318920" y="1767037"/>
                </a:cubicBezTo>
                <a:cubicBezTo>
                  <a:pt x="392354" y="1916981"/>
                  <a:pt x="490395" y="2030593"/>
                  <a:pt x="613042" y="2107872"/>
                </a:cubicBezTo>
                <a:cubicBezTo>
                  <a:pt x="735688" y="2185151"/>
                  <a:pt x="871599" y="2223790"/>
                  <a:pt x="1020774" y="2223790"/>
                </a:cubicBezTo>
                <a:cubicBezTo>
                  <a:pt x="1113817" y="2223790"/>
                  <a:pt x="1200324" y="2209565"/>
                  <a:pt x="1280294" y="2181114"/>
                </a:cubicBezTo>
                <a:cubicBezTo>
                  <a:pt x="1360264" y="2152663"/>
                  <a:pt x="1431776" y="2112870"/>
                  <a:pt x="1494829" y="2061735"/>
                </a:cubicBezTo>
                <a:cubicBezTo>
                  <a:pt x="1557883" y="2010600"/>
                  <a:pt x="1610364" y="1950430"/>
                  <a:pt x="1652271" y="1881225"/>
                </a:cubicBezTo>
                <a:cubicBezTo>
                  <a:pt x="1694179" y="1812020"/>
                  <a:pt x="1723206" y="1737048"/>
                  <a:pt x="1739354" y="1656309"/>
                </a:cubicBezTo>
                <a:lnTo>
                  <a:pt x="1956197" y="1656309"/>
                </a:lnTo>
                <a:cubicBezTo>
                  <a:pt x="1936973" y="1764730"/>
                  <a:pt x="1901025" y="1865654"/>
                  <a:pt x="1848352" y="1959081"/>
                </a:cubicBezTo>
                <a:cubicBezTo>
                  <a:pt x="1795680" y="2052508"/>
                  <a:pt x="1728781" y="2134208"/>
                  <a:pt x="1647657" y="2204182"/>
                </a:cubicBezTo>
                <a:cubicBezTo>
                  <a:pt x="1566533" y="2274156"/>
                  <a:pt x="1473299" y="2328751"/>
                  <a:pt x="1367953" y="2367968"/>
                </a:cubicBezTo>
                <a:cubicBezTo>
                  <a:pt x="1262608" y="2407184"/>
                  <a:pt x="1146882" y="2426792"/>
                  <a:pt x="1020774" y="2426792"/>
                </a:cubicBezTo>
                <a:cubicBezTo>
                  <a:pt x="822387" y="2426792"/>
                  <a:pt x="646298" y="2377003"/>
                  <a:pt x="492509" y="2277424"/>
                </a:cubicBezTo>
                <a:cubicBezTo>
                  <a:pt x="338720" y="2177846"/>
                  <a:pt x="218188" y="2037321"/>
                  <a:pt x="130913" y="1855850"/>
                </a:cubicBezTo>
                <a:cubicBezTo>
                  <a:pt x="43637" y="1674379"/>
                  <a:pt x="0" y="1460228"/>
                  <a:pt x="0" y="1213396"/>
                </a:cubicBezTo>
                <a:cubicBezTo>
                  <a:pt x="0" y="966565"/>
                  <a:pt x="43637" y="752414"/>
                  <a:pt x="130913" y="570942"/>
                </a:cubicBezTo>
                <a:cubicBezTo>
                  <a:pt x="218188" y="389471"/>
                  <a:pt x="338720" y="248947"/>
                  <a:pt x="492509" y="149368"/>
                </a:cubicBezTo>
                <a:cubicBezTo>
                  <a:pt x="646298" y="49790"/>
                  <a:pt x="822387" y="0"/>
                  <a:pt x="1020774" y="0"/>
                </a:cubicBez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6" name="Forma libre 35">
            <a:extLst>
              <a:ext uri="{FF2B5EF4-FFF2-40B4-BE49-F238E27FC236}">
                <a16:creationId xmlns:a16="http://schemas.microsoft.com/office/drawing/2014/main" id="{21AEB9E1-94C5-3B40-8B95-C5EF6287F6B4}"/>
              </a:ext>
            </a:extLst>
          </p:cNvPr>
          <p:cNvSpPr/>
          <p:nvPr userDrawn="1"/>
        </p:nvSpPr>
        <p:spPr>
          <a:xfrm>
            <a:off x="4259942" y="3442019"/>
            <a:ext cx="1393329" cy="2362200"/>
          </a:xfrm>
          <a:custGeom>
            <a:avLst/>
            <a:gdLst/>
            <a:ahLst/>
            <a:cxnLst/>
            <a:rect l="l" t="t" r="r" b="b"/>
            <a:pathLst>
              <a:path w="1393329" h="2362200">
                <a:moveTo>
                  <a:pt x="0" y="0"/>
                </a:moveTo>
                <a:lnTo>
                  <a:pt x="1370260" y="0"/>
                </a:lnTo>
                <a:lnTo>
                  <a:pt x="1370260" y="193774"/>
                </a:lnTo>
                <a:lnTo>
                  <a:pt x="215689" y="193774"/>
                </a:lnTo>
                <a:lnTo>
                  <a:pt x="215689" y="1083060"/>
                </a:lnTo>
                <a:lnTo>
                  <a:pt x="1297595" y="1083060"/>
                </a:lnTo>
                <a:lnTo>
                  <a:pt x="1297595" y="1276834"/>
                </a:lnTo>
                <a:lnTo>
                  <a:pt x="215689" y="1276834"/>
                </a:lnTo>
                <a:lnTo>
                  <a:pt x="215689" y="2168426"/>
                </a:lnTo>
                <a:lnTo>
                  <a:pt x="1393329" y="2168426"/>
                </a:lnTo>
                <a:lnTo>
                  <a:pt x="1393329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5" name="Forma libre 34">
            <a:extLst>
              <a:ext uri="{FF2B5EF4-FFF2-40B4-BE49-F238E27FC236}">
                <a16:creationId xmlns:a16="http://schemas.microsoft.com/office/drawing/2014/main" id="{D20A446F-4208-6944-89C2-20025645F0ED}"/>
              </a:ext>
            </a:extLst>
          </p:cNvPr>
          <p:cNvSpPr/>
          <p:nvPr userDrawn="1"/>
        </p:nvSpPr>
        <p:spPr>
          <a:xfrm>
            <a:off x="5866132" y="3442019"/>
            <a:ext cx="1949277" cy="2362200"/>
          </a:xfrm>
          <a:custGeom>
            <a:avLst/>
            <a:gdLst/>
            <a:ahLst/>
            <a:cxnLst/>
            <a:rect l="l" t="t" r="r" b="b"/>
            <a:pathLst>
              <a:path w="1949277" h="2362200">
                <a:moveTo>
                  <a:pt x="859297" y="0"/>
                </a:moveTo>
                <a:lnTo>
                  <a:pt x="1089980" y="0"/>
                </a:lnTo>
                <a:lnTo>
                  <a:pt x="1949277" y="2362200"/>
                </a:lnTo>
                <a:lnTo>
                  <a:pt x="1723207" y="2362200"/>
                </a:lnTo>
                <a:lnTo>
                  <a:pt x="1470085" y="1650541"/>
                </a:lnTo>
                <a:lnTo>
                  <a:pt x="479191" y="1650541"/>
                </a:lnTo>
                <a:lnTo>
                  <a:pt x="226070" y="2362200"/>
                </a:lnTo>
                <a:lnTo>
                  <a:pt x="0" y="2362200"/>
                </a:lnTo>
                <a:lnTo>
                  <a:pt x="859297" y="0"/>
                </a:lnTo>
                <a:close/>
                <a:moveTo>
                  <a:pt x="966565" y="280281"/>
                </a:moveTo>
                <a:lnTo>
                  <a:pt x="548114" y="1456767"/>
                </a:lnTo>
                <a:lnTo>
                  <a:pt x="1401163" y="1456767"/>
                </a:lnTo>
                <a:lnTo>
                  <a:pt x="982712" y="280281"/>
                </a:lnTo>
                <a:lnTo>
                  <a:pt x="966565" y="280281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4" name="Forma libre 33">
            <a:extLst>
              <a:ext uri="{FF2B5EF4-FFF2-40B4-BE49-F238E27FC236}">
                <a16:creationId xmlns:a16="http://schemas.microsoft.com/office/drawing/2014/main" id="{BEFA0E14-08EE-4649-852E-EE119C06DBA4}"/>
              </a:ext>
            </a:extLst>
          </p:cNvPr>
          <p:cNvSpPr/>
          <p:nvPr userDrawn="1"/>
        </p:nvSpPr>
        <p:spPr>
          <a:xfrm>
            <a:off x="8127091" y="3442019"/>
            <a:ext cx="1839700" cy="2362200"/>
          </a:xfrm>
          <a:custGeom>
            <a:avLst/>
            <a:gdLst/>
            <a:ahLst/>
            <a:cxnLst/>
            <a:rect l="l" t="t" r="r" b="b"/>
            <a:pathLst>
              <a:path w="1839700" h="2362200">
                <a:moveTo>
                  <a:pt x="0" y="0"/>
                </a:moveTo>
                <a:lnTo>
                  <a:pt x="208768" y="0"/>
                </a:lnTo>
                <a:lnTo>
                  <a:pt x="1609017" y="1980419"/>
                </a:lnTo>
                <a:lnTo>
                  <a:pt x="1627471" y="1980419"/>
                </a:lnTo>
                <a:lnTo>
                  <a:pt x="1627471" y="0"/>
                </a:lnTo>
                <a:lnTo>
                  <a:pt x="1839700" y="0"/>
                </a:lnTo>
                <a:lnTo>
                  <a:pt x="1839700" y="2362200"/>
                </a:lnTo>
                <a:lnTo>
                  <a:pt x="1629778" y="2362200"/>
                </a:lnTo>
                <a:lnTo>
                  <a:pt x="234144" y="384088"/>
                </a:lnTo>
                <a:lnTo>
                  <a:pt x="215689" y="384088"/>
                </a:lnTo>
                <a:lnTo>
                  <a:pt x="215689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3" name="Forma libre 32">
            <a:extLst>
              <a:ext uri="{FF2B5EF4-FFF2-40B4-BE49-F238E27FC236}">
                <a16:creationId xmlns:a16="http://schemas.microsoft.com/office/drawing/2014/main" id="{4D754721-2DAE-D24D-8313-A64723431A5E}"/>
              </a:ext>
            </a:extLst>
          </p:cNvPr>
          <p:cNvSpPr/>
          <p:nvPr userDrawn="1"/>
        </p:nvSpPr>
        <p:spPr>
          <a:xfrm>
            <a:off x="13790930" y="3442019"/>
            <a:ext cx="1949276" cy="2362200"/>
          </a:xfrm>
          <a:custGeom>
            <a:avLst/>
            <a:gdLst/>
            <a:ahLst/>
            <a:cxnLst/>
            <a:rect l="l" t="t" r="r" b="b"/>
            <a:pathLst>
              <a:path w="1949276" h="2362200">
                <a:moveTo>
                  <a:pt x="859296" y="0"/>
                </a:moveTo>
                <a:lnTo>
                  <a:pt x="1089980" y="0"/>
                </a:lnTo>
                <a:lnTo>
                  <a:pt x="1949276" y="2362200"/>
                </a:lnTo>
                <a:lnTo>
                  <a:pt x="1723206" y="2362200"/>
                </a:lnTo>
                <a:lnTo>
                  <a:pt x="1470085" y="1650541"/>
                </a:lnTo>
                <a:lnTo>
                  <a:pt x="479192" y="1650541"/>
                </a:lnTo>
                <a:lnTo>
                  <a:pt x="226070" y="2362200"/>
                </a:lnTo>
                <a:lnTo>
                  <a:pt x="0" y="2362200"/>
                </a:lnTo>
                <a:lnTo>
                  <a:pt x="859296" y="0"/>
                </a:lnTo>
                <a:close/>
                <a:moveTo>
                  <a:pt x="966564" y="280281"/>
                </a:moveTo>
                <a:lnTo>
                  <a:pt x="548113" y="1456767"/>
                </a:lnTo>
                <a:lnTo>
                  <a:pt x="1401163" y="1456767"/>
                </a:lnTo>
                <a:lnTo>
                  <a:pt x="982712" y="280281"/>
                </a:lnTo>
                <a:lnTo>
                  <a:pt x="966564" y="280281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2" name="Forma libre 31">
            <a:extLst>
              <a:ext uri="{FF2B5EF4-FFF2-40B4-BE49-F238E27FC236}">
                <a16:creationId xmlns:a16="http://schemas.microsoft.com/office/drawing/2014/main" id="{6D8C75FD-6207-1A46-80E2-ABC35A80DCC9}"/>
              </a:ext>
            </a:extLst>
          </p:cNvPr>
          <p:cNvSpPr/>
          <p:nvPr userDrawn="1"/>
        </p:nvSpPr>
        <p:spPr>
          <a:xfrm>
            <a:off x="15966165" y="3442019"/>
            <a:ext cx="215688" cy="2362200"/>
          </a:xfrm>
          <a:custGeom>
            <a:avLst/>
            <a:gdLst/>
            <a:ahLst/>
            <a:cxnLst/>
            <a:rect l="l" t="t" r="r" b="b"/>
            <a:pathLst>
              <a:path w="215688" h="2362200">
                <a:moveTo>
                  <a:pt x="0" y="0"/>
                </a:moveTo>
                <a:lnTo>
                  <a:pt x="215688" y="0"/>
                </a:lnTo>
                <a:lnTo>
                  <a:pt x="215688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1" name="Forma libre 30">
            <a:extLst>
              <a:ext uri="{FF2B5EF4-FFF2-40B4-BE49-F238E27FC236}">
                <a16:creationId xmlns:a16="http://schemas.microsoft.com/office/drawing/2014/main" id="{283FF8A6-4A8D-A64D-9F6E-75B996BCACD2}"/>
              </a:ext>
            </a:extLst>
          </p:cNvPr>
          <p:cNvSpPr/>
          <p:nvPr userDrawn="1"/>
        </p:nvSpPr>
        <p:spPr>
          <a:xfrm>
            <a:off x="16632916" y="3442019"/>
            <a:ext cx="1622857" cy="2362200"/>
          </a:xfrm>
          <a:custGeom>
            <a:avLst/>
            <a:gdLst/>
            <a:ahLst/>
            <a:cxnLst/>
            <a:rect l="l" t="t" r="r" b="b"/>
            <a:pathLst>
              <a:path w="1622857" h="2362200">
                <a:moveTo>
                  <a:pt x="0" y="0"/>
                </a:moveTo>
                <a:lnTo>
                  <a:pt x="762409" y="0"/>
                </a:lnTo>
                <a:cubicBezTo>
                  <a:pt x="930041" y="0"/>
                  <a:pt x="1070181" y="30181"/>
                  <a:pt x="1182829" y="90543"/>
                </a:cubicBezTo>
                <a:cubicBezTo>
                  <a:pt x="1295481" y="150906"/>
                  <a:pt x="1380449" y="234336"/>
                  <a:pt x="1437737" y="340835"/>
                </a:cubicBezTo>
                <a:cubicBezTo>
                  <a:pt x="1495021" y="447334"/>
                  <a:pt x="1523665" y="569404"/>
                  <a:pt x="1523665" y="707045"/>
                </a:cubicBezTo>
                <a:cubicBezTo>
                  <a:pt x="1523665" y="844687"/>
                  <a:pt x="1495021" y="966180"/>
                  <a:pt x="1437737" y="1071525"/>
                </a:cubicBezTo>
                <a:cubicBezTo>
                  <a:pt x="1380449" y="1176871"/>
                  <a:pt x="1295673" y="1259148"/>
                  <a:pt x="1183405" y="1318357"/>
                </a:cubicBezTo>
                <a:cubicBezTo>
                  <a:pt x="1155341" y="1333159"/>
                  <a:pt x="1125593" y="1346111"/>
                  <a:pt x="1094161" y="1357213"/>
                </a:cubicBezTo>
                <a:lnTo>
                  <a:pt x="1077541" y="1362453"/>
                </a:lnTo>
                <a:lnTo>
                  <a:pt x="1622857" y="2362200"/>
                </a:lnTo>
                <a:lnTo>
                  <a:pt x="1373721" y="2362200"/>
                </a:lnTo>
                <a:lnTo>
                  <a:pt x="856093" y="1403704"/>
                </a:lnTo>
                <a:lnTo>
                  <a:pt x="826893" y="1405782"/>
                </a:lnTo>
                <a:cubicBezTo>
                  <a:pt x="806973" y="1406708"/>
                  <a:pt x="786629" y="1407170"/>
                  <a:pt x="765869" y="1407170"/>
                </a:cubicBezTo>
                <a:lnTo>
                  <a:pt x="215689" y="1407170"/>
                </a:lnTo>
                <a:lnTo>
                  <a:pt x="215689" y="2362200"/>
                </a:lnTo>
                <a:lnTo>
                  <a:pt x="0" y="2362200"/>
                </a:lnTo>
                <a:lnTo>
                  <a:pt x="0" y="0"/>
                </a:lnTo>
                <a:close/>
                <a:moveTo>
                  <a:pt x="215689" y="193774"/>
                </a:moveTo>
                <a:lnTo>
                  <a:pt x="215689" y="1209936"/>
                </a:lnTo>
                <a:lnTo>
                  <a:pt x="760101" y="1209936"/>
                </a:lnTo>
                <a:cubicBezTo>
                  <a:pt x="883133" y="1209936"/>
                  <a:pt x="985597" y="1189559"/>
                  <a:pt x="1067489" y="1148804"/>
                </a:cubicBezTo>
                <a:cubicBezTo>
                  <a:pt x="1149381" y="1108050"/>
                  <a:pt x="1210513" y="1049995"/>
                  <a:pt x="1250881" y="974638"/>
                </a:cubicBezTo>
                <a:cubicBezTo>
                  <a:pt x="1291253" y="899282"/>
                  <a:pt x="1311437" y="810084"/>
                  <a:pt x="1311437" y="707045"/>
                </a:cubicBezTo>
                <a:cubicBezTo>
                  <a:pt x="1311437" y="604007"/>
                  <a:pt x="1291061" y="513848"/>
                  <a:pt x="1250305" y="436569"/>
                </a:cubicBezTo>
                <a:cubicBezTo>
                  <a:pt x="1209549" y="359290"/>
                  <a:pt x="1148229" y="299504"/>
                  <a:pt x="1066333" y="257212"/>
                </a:cubicBezTo>
                <a:cubicBezTo>
                  <a:pt x="984441" y="214920"/>
                  <a:pt x="881213" y="193774"/>
                  <a:pt x="756641" y="193774"/>
                </a:cubicBezTo>
                <a:lnTo>
                  <a:pt x="215689" y="193774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30" name="Forma libre 29">
            <a:extLst>
              <a:ext uri="{FF2B5EF4-FFF2-40B4-BE49-F238E27FC236}">
                <a16:creationId xmlns:a16="http://schemas.microsoft.com/office/drawing/2014/main" id="{D8921E21-9632-9940-8E4E-23A4B14AA874}"/>
              </a:ext>
            </a:extLst>
          </p:cNvPr>
          <p:cNvSpPr/>
          <p:nvPr userDrawn="1"/>
        </p:nvSpPr>
        <p:spPr>
          <a:xfrm>
            <a:off x="11286860" y="4694631"/>
            <a:ext cx="982712" cy="193774"/>
          </a:xfrm>
          <a:custGeom>
            <a:avLst/>
            <a:gdLst/>
            <a:ahLst/>
            <a:cxnLst/>
            <a:rect l="l" t="t" r="r" b="b"/>
            <a:pathLst>
              <a:path w="982712" h="193774">
                <a:moveTo>
                  <a:pt x="0" y="0"/>
                </a:moveTo>
                <a:lnTo>
                  <a:pt x="982712" y="0"/>
                </a:lnTo>
                <a:lnTo>
                  <a:pt x="982712" y="193774"/>
                </a:lnTo>
                <a:lnTo>
                  <a:pt x="0" y="193774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  <p:sp>
        <p:nvSpPr>
          <p:cNvPr id="29" name="Forma libre 28">
            <a:extLst>
              <a:ext uri="{FF2B5EF4-FFF2-40B4-BE49-F238E27FC236}">
                <a16:creationId xmlns:a16="http://schemas.microsoft.com/office/drawing/2014/main" id="{1C15D868-96B4-574D-B269-13D6DC3115B9}"/>
              </a:ext>
            </a:extLst>
          </p:cNvPr>
          <p:cNvSpPr/>
          <p:nvPr userDrawn="1"/>
        </p:nvSpPr>
        <p:spPr>
          <a:xfrm>
            <a:off x="19192608" y="4694631"/>
            <a:ext cx="982712" cy="193774"/>
          </a:xfrm>
          <a:custGeom>
            <a:avLst/>
            <a:gdLst/>
            <a:ahLst/>
            <a:cxnLst/>
            <a:rect l="l" t="t" r="r" b="b"/>
            <a:pathLst>
              <a:path w="982712" h="193774">
                <a:moveTo>
                  <a:pt x="0" y="0"/>
                </a:moveTo>
                <a:lnTo>
                  <a:pt x="982712" y="0"/>
                </a:lnTo>
                <a:lnTo>
                  <a:pt x="982712" y="193774"/>
                </a:lnTo>
                <a:lnTo>
                  <a:pt x="0" y="193774"/>
                </a:lnTo>
                <a:lnTo>
                  <a:pt x="0" y="0"/>
                </a:lnTo>
                <a:close/>
              </a:path>
            </a:pathLst>
          </a:cu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solidFill>
                <a:srgbClr val="2B2B2B"/>
              </a:solidFill>
              <a:highlight>
                <a:srgbClr val="2B2B2B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4742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825A3A14-EC0A-F24B-8ADC-2A53BD7DE5AB}"/>
              </a:ext>
            </a:extLst>
          </p:cNvPr>
          <p:cNvSpPr/>
          <p:nvPr userDrawn="1"/>
        </p:nvSpPr>
        <p:spPr>
          <a:xfrm>
            <a:off x="-1" y="4124"/>
            <a:ext cx="20104101" cy="1130046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7829A3B-5468-8743-B42C-30A1576FDC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367" y="401338"/>
            <a:ext cx="315146" cy="12290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6C2AE94-4A11-0647-9FB4-96EE8C8800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01575" y="1760171"/>
            <a:ext cx="7207771" cy="110659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4900">
                <a:solidFill>
                  <a:schemeClr val="bg1"/>
                </a:solidFill>
                <a:latin typeface="Canela Regular" pitchFamily="2" charset="77"/>
              </a:defRPr>
            </a:lvl1pPr>
          </a:lstStyle>
          <a:p>
            <a:r>
              <a:rPr lang="es-ES" dirty="0"/>
              <a:t>Insertar texto aquí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FBC84EDA-0EC5-EF43-9AD4-2178072637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4038" y="0"/>
            <a:ext cx="9390062" cy="95154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s-ES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5B2E1FB1-5334-5E46-A8D4-9C8F398B83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47400" y="9848850"/>
            <a:ext cx="7093465" cy="61732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2" name="object 7">
            <a:extLst>
              <a:ext uri="{FF2B5EF4-FFF2-40B4-BE49-F238E27FC236}">
                <a16:creationId xmlns:a16="http://schemas.microsoft.com/office/drawing/2014/main" id="{6B2AF594-DD5B-344E-A6AD-3CDB1318C183}"/>
              </a:ext>
            </a:extLst>
          </p:cNvPr>
          <p:cNvSpPr/>
          <p:nvPr userDrawn="1"/>
        </p:nvSpPr>
        <p:spPr>
          <a:xfrm>
            <a:off x="2301575" y="3890981"/>
            <a:ext cx="7199142" cy="1"/>
          </a:xfrm>
          <a:prstGeom prst="line">
            <a:avLst/>
          </a:prstGeom>
          <a:ln w="5235">
            <a:solidFill>
              <a:srgbClr val="777777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" name="object 14">
            <a:extLst>
              <a:ext uri="{FF2B5EF4-FFF2-40B4-BE49-F238E27FC236}">
                <a16:creationId xmlns:a16="http://schemas.microsoft.com/office/drawing/2014/main" id="{D8FB5F94-C30D-AD41-8CDA-61ADB704B888}"/>
              </a:ext>
            </a:extLst>
          </p:cNvPr>
          <p:cNvSpPr/>
          <p:nvPr userDrawn="1"/>
        </p:nvSpPr>
        <p:spPr>
          <a:xfrm>
            <a:off x="2301575" y="4719635"/>
            <a:ext cx="7199142" cy="1"/>
          </a:xfrm>
          <a:prstGeom prst="line">
            <a:avLst/>
          </a:prstGeom>
          <a:ln w="5235">
            <a:solidFill>
              <a:srgbClr val="777777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" name="object 17">
            <a:extLst>
              <a:ext uri="{FF2B5EF4-FFF2-40B4-BE49-F238E27FC236}">
                <a16:creationId xmlns:a16="http://schemas.microsoft.com/office/drawing/2014/main" id="{862DE749-38CA-A64C-BFD7-5100A5AA0838}"/>
              </a:ext>
            </a:extLst>
          </p:cNvPr>
          <p:cNvSpPr/>
          <p:nvPr userDrawn="1"/>
        </p:nvSpPr>
        <p:spPr>
          <a:xfrm>
            <a:off x="2301575" y="5534002"/>
            <a:ext cx="7199142" cy="1"/>
          </a:xfrm>
          <a:prstGeom prst="line">
            <a:avLst/>
          </a:prstGeom>
          <a:ln w="5235">
            <a:solidFill>
              <a:srgbClr val="777777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" name="object 20">
            <a:extLst>
              <a:ext uri="{FF2B5EF4-FFF2-40B4-BE49-F238E27FC236}">
                <a16:creationId xmlns:a16="http://schemas.microsoft.com/office/drawing/2014/main" id="{113A5CE2-C59F-C341-9119-094AA0281B33}"/>
              </a:ext>
            </a:extLst>
          </p:cNvPr>
          <p:cNvSpPr/>
          <p:nvPr userDrawn="1"/>
        </p:nvSpPr>
        <p:spPr>
          <a:xfrm>
            <a:off x="2301575" y="6419803"/>
            <a:ext cx="7199142" cy="1"/>
          </a:xfrm>
          <a:prstGeom prst="line">
            <a:avLst/>
          </a:prstGeom>
          <a:ln w="5235">
            <a:solidFill>
              <a:srgbClr val="777777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" name="object 24">
            <a:extLst>
              <a:ext uri="{FF2B5EF4-FFF2-40B4-BE49-F238E27FC236}">
                <a16:creationId xmlns:a16="http://schemas.microsoft.com/office/drawing/2014/main" id="{236B2701-C5C8-B34B-AA3A-40A5C7FDD70B}"/>
              </a:ext>
            </a:extLst>
          </p:cNvPr>
          <p:cNvSpPr/>
          <p:nvPr userDrawn="1"/>
        </p:nvSpPr>
        <p:spPr>
          <a:xfrm>
            <a:off x="2301575" y="7305606"/>
            <a:ext cx="7199142" cy="1"/>
          </a:xfrm>
          <a:prstGeom prst="line">
            <a:avLst/>
          </a:prstGeom>
          <a:ln w="5235">
            <a:solidFill>
              <a:srgbClr val="777777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6" name="Marcador de texto 35">
            <a:extLst>
              <a:ext uri="{FF2B5EF4-FFF2-40B4-BE49-F238E27FC236}">
                <a16:creationId xmlns:a16="http://schemas.microsoft.com/office/drawing/2014/main" id="{B45420E3-4BA9-C747-B60C-447B661100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01575" y="3087211"/>
            <a:ext cx="2504794" cy="40957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FontTx/>
              <a:buNone/>
              <a:defRPr sz="2000">
                <a:solidFill>
                  <a:srgbClr val="FFDB6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37" name="Marcador de texto 35">
            <a:extLst>
              <a:ext uri="{FF2B5EF4-FFF2-40B4-BE49-F238E27FC236}">
                <a16:creationId xmlns:a16="http://schemas.microsoft.com/office/drawing/2014/main" id="{4E9D3BB7-A84B-9542-A79B-D17B670E772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39565" y="3087211"/>
            <a:ext cx="2504793" cy="40957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FontTx/>
              <a:buNone/>
              <a:defRPr sz="2000">
                <a:solidFill>
                  <a:srgbClr val="FFDB6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0" name="Marcador de texto 38">
            <a:extLst>
              <a:ext uri="{FF2B5EF4-FFF2-40B4-BE49-F238E27FC236}">
                <a16:creationId xmlns:a16="http://schemas.microsoft.com/office/drawing/2014/main" id="{DC83CCA0-4698-4E42-A3A1-6B8A3B7279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01575" y="4123696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3" name="Marcador de texto 38">
            <a:extLst>
              <a:ext uri="{FF2B5EF4-FFF2-40B4-BE49-F238E27FC236}">
                <a16:creationId xmlns:a16="http://schemas.microsoft.com/office/drawing/2014/main" id="{A5655523-E3CA-EA42-8931-7D865318894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01575" y="4919099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5" name="Marcador de texto 38">
            <a:extLst>
              <a:ext uri="{FF2B5EF4-FFF2-40B4-BE49-F238E27FC236}">
                <a16:creationId xmlns:a16="http://schemas.microsoft.com/office/drawing/2014/main" id="{67A07C93-F306-6B4C-97B0-5A53658560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1575" y="5795921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6" name="Marcador de texto 38">
            <a:extLst>
              <a:ext uri="{FF2B5EF4-FFF2-40B4-BE49-F238E27FC236}">
                <a16:creationId xmlns:a16="http://schemas.microsoft.com/office/drawing/2014/main" id="{44BB379E-D0EE-4546-B062-5E80DC81C1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01575" y="6685269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48" name="Marcador de texto 38">
            <a:extLst>
              <a:ext uri="{FF2B5EF4-FFF2-40B4-BE49-F238E27FC236}">
                <a16:creationId xmlns:a16="http://schemas.microsoft.com/office/drawing/2014/main" id="{73E7102B-F937-D145-81AD-BAE9E645534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39565" y="4123696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50" name="Marcador de texto 38">
            <a:extLst>
              <a:ext uri="{FF2B5EF4-FFF2-40B4-BE49-F238E27FC236}">
                <a16:creationId xmlns:a16="http://schemas.microsoft.com/office/drawing/2014/main" id="{FE37121E-D0A7-C643-A716-21F5E977AB2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39565" y="4919099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51" name="Marcador de texto 38">
            <a:extLst>
              <a:ext uri="{FF2B5EF4-FFF2-40B4-BE49-F238E27FC236}">
                <a16:creationId xmlns:a16="http://schemas.microsoft.com/office/drawing/2014/main" id="{F491711D-1E63-8840-A713-882D6EF5DB6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39565" y="5795921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53" name="Marcador de texto 38">
            <a:extLst>
              <a:ext uri="{FF2B5EF4-FFF2-40B4-BE49-F238E27FC236}">
                <a16:creationId xmlns:a16="http://schemas.microsoft.com/office/drawing/2014/main" id="{CEB97B24-B72B-5D4B-A81A-141466E5B11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39565" y="6685269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57" name="Marcador de texto 38">
            <a:extLst>
              <a:ext uri="{FF2B5EF4-FFF2-40B4-BE49-F238E27FC236}">
                <a16:creationId xmlns:a16="http://schemas.microsoft.com/office/drawing/2014/main" id="{70DC5618-C6DB-3949-BC4B-4B076BE00F3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339565" y="7574617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58" name="Marcador de texto 38">
            <a:extLst>
              <a:ext uri="{FF2B5EF4-FFF2-40B4-BE49-F238E27FC236}">
                <a16:creationId xmlns:a16="http://schemas.microsoft.com/office/drawing/2014/main" id="{6E332256-4A3C-FF4D-9413-54A04D9CAC3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301575" y="7574617"/>
            <a:ext cx="2571050" cy="43656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r>
              <a:rPr lang="es-ES" dirty="0"/>
              <a:t>Insertar texto aquí</a:t>
            </a:r>
          </a:p>
        </p:txBody>
      </p:sp>
      <p:sp>
        <p:nvSpPr>
          <p:cNvPr id="26" name="Marcador de texto vertical 3">
            <a:extLst>
              <a:ext uri="{FF2B5EF4-FFF2-40B4-BE49-F238E27FC236}">
                <a16:creationId xmlns:a16="http://schemas.microsoft.com/office/drawing/2014/main" id="{A9E55DD8-0604-7840-AB59-ACEA5809AF77}"/>
              </a:ext>
            </a:extLst>
          </p:cNvPr>
          <p:cNvSpPr>
            <a:spLocks noGrp="1"/>
          </p:cNvSpPr>
          <p:nvPr>
            <p:ph type="body" orient="vert" sz="quarter" idx="26" hasCustomPrompt="1"/>
          </p:nvPr>
        </p:nvSpPr>
        <p:spPr>
          <a:xfrm rot="10800000">
            <a:off x="371189" y="7395486"/>
            <a:ext cx="384130" cy="3563938"/>
          </a:xfrm>
          <a:prstGeom prst="rect">
            <a:avLst/>
          </a:prstGeom>
        </p:spPr>
        <p:txBody>
          <a:bodyPr vert="eaVert" lIns="0" tIns="0" rIns="0" anchor="t">
            <a:noAutofit/>
          </a:bodyPr>
          <a:lstStyle>
            <a:lvl1pPr marL="0" indent="0" algn="l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  <a:lvl2pPr marL="753649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2pPr>
            <a:lvl3pPr marL="1507297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3pPr>
            <a:lvl4pPr marL="2260946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4pPr>
            <a:lvl5pPr marL="3014594" indent="0">
              <a:buNone/>
              <a:defRPr sz="1300">
                <a:solidFill>
                  <a:srgbClr val="AEAEAE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r>
              <a:rPr lang="es-ES" dirty="0"/>
              <a:t>Insertar texto aquí</a:t>
            </a:r>
          </a:p>
        </p:txBody>
      </p:sp>
    </p:spTree>
    <p:extLst>
      <p:ext uri="{BB962C8B-B14F-4D97-AF65-F5344CB8AC3E}">
        <p14:creationId xmlns:p14="http://schemas.microsoft.com/office/powerpoint/2010/main" val="81435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16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6" r:id="rId2"/>
    <p:sldLayoutId id="2147483701" r:id="rId3"/>
    <p:sldLayoutId id="2147483674" r:id="rId4"/>
    <p:sldLayoutId id="2147483673" r:id="rId5"/>
    <p:sldLayoutId id="2147483675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6" r:id="rId15"/>
    <p:sldLayoutId id="2147483685" r:id="rId16"/>
    <p:sldLayoutId id="2147483687" r:id="rId17"/>
    <p:sldLayoutId id="2147483688" r:id="rId18"/>
    <p:sldLayoutId id="2147483689" r:id="rId19"/>
    <p:sldLayoutId id="2147483690" r:id="rId20"/>
    <p:sldLayoutId id="2147483691" r:id="rId21"/>
  </p:sldLayoutIdLst>
  <p:txStyles>
    <p:titleStyle>
      <a:lvl1pPr algn="l" defTabSz="1507297" rtl="0" eaLnBrk="1" latinLnBrk="0" hangingPunct="1">
        <a:lnSpc>
          <a:spcPct val="90000"/>
        </a:lnSpc>
        <a:spcBef>
          <a:spcPct val="0"/>
        </a:spcBef>
        <a:buNone/>
        <a:defRPr sz="72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824" indent="-376824" algn="l" defTabSz="1507297" rtl="0" eaLnBrk="1" latinLnBrk="0" hangingPunct="1">
        <a:lnSpc>
          <a:spcPct val="90000"/>
        </a:lnSpc>
        <a:spcBef>
          <a:spcPts val="1648"/>
        </a:spcBef>
        <a:buFont typeface="Arial" panose="020B0604020202020204" pitchFamily="34" charset="0"/>
        <a:buChar char="•"/>
        <a:defRPr sz="4616" kern="1200">
          <a:solidFill>
            <a:schemeClr val="tx1"/>
          </a:solidFill>
          <a:latin typeface="+mn-lt"/>
          <a:ea typeface="+mn-ea"/>
          <a:cs typeface="+mn-cs"/>
        </a:defRPr>
      </a:lvl1pPr>
      <a:lvl2pPr marL="1130473" indent="-376824" algn="l" defTabSz="1507297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956" kern="1200">
          <a:solidFill>
            <a:schemeClr val="tx1"/>
          </a:solidFill>
          <a:latin typeface="+mn-lt"/>
          <a:ea typeface="+mn-ea"/>
          <a:cs typeface="+mn-cs"/>
        </a:defRPr>
      </a:lvl2pPr>
      <a:lvl3pPr marL="1884121" indent="-376824" algn="l" defTabSz="1507297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297" kern="1200">
          <a:solidFill>
            <a:schemeClr val="tx1"/>
          </a:solidFill>
          <a:latin typeface="+mn-lt"/>
          <a:ea typeface="+mn-ea"/>
          <a:cs typeface="+mn-cs"/>
        </a:defRPr>
      </a:lvl3pPr>
      <a:lvl4pPr marL="2637770" indent="-376824" algn="l" defTabSz="1507297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7" kern="1200">
          <a:solidFill>
            <a:schemeClr val="tx1"/>
          </a:solidFill>
          <a:latin typeface="+mn-lt"/>
          <a:ea typeface="+mn-ea"/>
          <a:cs typeface="+mn-cs"/>
        </a:defRPr>
      </a:lvl4pPr>
      <a:lvl5pPr marL="3391418" indent="-376824" algn="l" defTabSz="1507297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7" kern="1200">
          <a:solidFill>
            <a:schemeClr val="tx1"/>
          </a:solidFill>
          <a:latin typeface="+mn-lt"/>
          <a:ea typeface="+mn-ea"/>
          <a:cs typeface="+mn-cs"/>
        </a:defRPr>
      </a:lvl5pPr>
      <a:lvl6pPr marL="4145067" indent="-376824" algn="l" defTabSz="1507297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7" kern="1200">
          <a:solidFill>
            <a:schemeClr val="tx1"/>
          </a:solidFill>
          <a:latin typeface="+mn-lt"/>
          <a:ea typeface="+mn-ea"/>
          <a:cs typeface="+mn-cs"/>
        </a:defRPr>
      </a:lvl6pPr>
      <a:lvl7pPr marL="4898715" indent="-376824" algn="l" defTabSz="1507297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7" kern="1200">
          <a:solidFill>
            <a:schemeClr val="tx1"/>
          </a:solidFill>
          <a:latin typeface="+mn-lt"/>
          <a:ea typeface="+mn-ea"/>
          <a:cs typeface="+mn-cs"/>
        </a:defRPr>
      </a:lvl7pPr>
      <a:lvl8pPr marL="5652364" indent="-376824" algn="l" defTabSz="1507297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7" kern="1200">
          <a:solidFill>
            <a:schemeClr val="tx1"/>
          </a:solidFill>
          <a:latin typeface="+mn-lt"/>
          <a:ea typeface="+mn-ea"/>
          <a:cs typeface="+mn-cs"/>
        </a:defRPr>
      </a:lvl8pPr>
      <a:lvl9pPr marL="6406012" indent="-376824" algn="l" defTabSz="1507297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297" rtl="0" eaLnBrk="1" latinLnBrk="0" hangingPunct="1">
        <a:defRPr sz="2967" kern="1200">
          <a:solidFill>
            <a:schemeClr val="tx1"/>
          </a:solidFill>
          <a:latin typeface="+mn-lt"/>
          <a:ea typeface="+mn-ea"/>
          <a:cs typeface="+mn-cs"/>
        </a:defRPr>
      </a:lvl1pPr>
      <a:lvl2pPr marL="753648" algn="l" defTabSz="1507297" rtl="0" eaLnBrk="1" latinLnBrk="0" hangingPunct="1">
        <a:defRPr sz="2967" kern="1200">
          <a:solidFill>
            <a:schemeClr val="tx1"/>
          </a:solidFill>
          <a:latin typeface="+mn-lt"/>
          <a:ea typeface="+mn-ea"/>
          <a:cs typeface="+mn-cs"/>
        </a:defRPr>
      </a:lvl2pPr>
      <a:lvl3pPr marL="1507297" algn="l" defTabSz="1507297" rtl="0" eaLnBrk="1" latinLnBrk="0" hangingPunct="1">
        <a:defRPr sz="2967" kern="1200">
          <a:solidFill>
            <a:schemeClr val="tx1"/>
          </a:solidFill>
          <a:latin typeface="+mn-lt"/>
          <a:ea typeface="+mn-ea"/>
          <a:cs typeface="+mn-cs"/>
        </a:defRPr>
      </a:lvl3pPr>
      <a:lvl4pPr marL="2260945" algn="l" defTabSz="1507297" rtl="0" eaLnBrk="1" latinLnBrk="0" hangingPunct="1">
        <a:defRPr sz="2967" kern="1200">
          <a:solidFill>
            <a:schemeClr val="tx1"/>
          </a:solidFill>
          <a:latin typeface="+mn-lt"/>
          <a:ea typeface="+mn-ea"/>
          <a:cs typeface="+mn-cs"/>
        </a:defRPr>
      </a:lvl4pPr>
      <a:lvl5pPr marL="3014594" algn="l" defTabSz="1507297" rtl="0" eaLnBrk="1" latinLnBrk="0" hangingPunct="1">
        <a:defRPr sz="2967" kern="1200">
          <a:solidFill>
            <a:schemeClr val="tx1"/>
          </a:solidFill>
          <a:latin typeface="+mn-lt"/>
          <a:ea typeface="+mn-ea"/>
          <a:cs typeface="+mn-cs"/>
        </a:defRPr>
      </a:lvl5pPr>
      <a:lvl6pPr marL="3768242" algn="l" defTabSz="1507297" rtl="0" eaLnBrk="1" latinLnBrk="0" hangingPunct="1">
        <a:defRPr sz="2967" kern="1200">
          <a:solidFill>
            <a:schemeClr val="tx1"/>
          </a:solidFill>
          <a:latin typeface="+mn-lt"/>
          <a:ea typeface="+mn-ea"/>
          <a:cs typeface="+mn-cs"/>
        </a:defRPr>
      </a:lvl6pPr>
      <a:lvl7pPr marL="4521891" algn="l" defTabSz="1507297" rtl="0" eaLnBrk="1" latinLnBrk="0" hangingPunct="1">
        <a:defRPr sz="2967" kern="1200">
          <a:solidFill>
            <a:schemeClr val="tx1"/>
          </a:solidFill>
          <a:latin typeface="+mn-lt"/>
          <a:ea typeface="+mn-ea"/>
          <a:cs typeface="+mn-cs"/>
        </a:defRPr>
      </a:lvl7pPr>
      <a:lvl8pPr marL="5275539" algn="l" defTabSz="1507297" rtl="0" eaLnBrk="1" latinLnBrk="0" hangingPunct="1">
        <a:defRPr sz="2967" kern="1200">
          <a:solidFill>
            <a:schemeClr val="tx1"/>
          </a:solidFill>
          <a:latin typeface="+mn-lt"/>
          <a:ea typeface="+mn-ea"/>
          <a:cs typeface="+mn-cs"/>
        </a:defRPr>
      </a:lvl8pPr>
      <a:lvl9pPr marL="6029188" algn="l" defTabSz="1507297" rtl="0" eaLnBrk="1" latinLnBrk="0" hangingPunct="1">
        <a:defRPr sz="29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9D6A4F-3155-1149-80B1-01BEC983F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9077" y="3173505"/>
            <a:ext cx="15235492" cy="4533581"/>
          </a:xfrm>
        </p:spPr>
        <p:txBody>
          <a:bodyPr>
            <a:normAutofit/>
          </a:bodyPr>
          <a:lstStyle/>
          <a:p>
            <a:r>
              <a:rPr lang="en-GB" sz="9600" dirty="0">
                <a:latin typeface="Canela Deck" pitchFamily="2" charset="0"/>
              </a:rPr>
              <a:t>Copernicus Marine Toolbox: Demo</a:t>
            </a:r>
          </a:p>
          <a:p>
            <a:endParaRPr lang="en-GB" sz="9600" dirty="0">
              <a:latin typeface="Canela Deck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37FA9B-7D9E-7144-A101-982B97460D9D}"/>
              </a:ext>
            </a:extLst>
          </p:cNvPr>
          <p:cNvSpPr txBox="1"/>
          <p:nvPr/>
        </p:nvSpPr>
        <p:spPr>
          <a:xfrm>
            <a:off x="2859078" y="8669982"/>
            <a:ext cx="109004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Inter" panose="02000503000000020004" pitchFamily="2" charset="0"/>
              </a:rPr>
              <a:t>FPCUP for Spain (online)</a:t>
            </a:r>
          </a:p>
          <a:p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Inter" panose="02000503000000020004" pitchFamily="2" charset="0"/>
              </a:rPr>
              <a:t>16 October 2024</a:t>
            </a:r>
          </a:p>
        </p:txBody>
      </p:sp>
    </p:spTree>
    <p:extLst>
      <p:ext uri="{BB962C8B-B14F-4D97-AF65-F5344CB8AC3E}">
        <p14:creationId xmlns:p14="http://schemas.microsoft.com/office/powerpoint/2010/main" val="892786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F759A86-AFBC-E9C7-EDC6-79BB0C0D5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092" y="1732601"/>
            <a:ext cx="14571504" cy="9409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E1294A-A7D1-3CD9-CFEB-9CE384BE6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noProof="0" dirty="0"/>
              <a:t>Introducción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4CB72E-4593-9608-A3A6-9F21217390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Interfaces y </a:t>
            </a:r>
            <a:r>
              <a:rPr lang="en-US" dirty="0" err="1"/>
              <a:t>clientes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741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0946E-AB9B-A966-83D9-E1EB0C5D0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7D1C7-0B9C-D070-8897-0AAC1B1ED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Copernicus Marine Toolbox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4943D-3556-459E-201B-24BEF7FC1B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Funciones</a:t>
            </a:r>
            <a:r>
              <a:rPr lang="en-US" sz="28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</a:t>
            </a:r>
            <a:r>
              <a:rPr lang="en-US" sz="28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principales</a:t>
            </a:r>
            <a:r>
              <a:rPr lang="en-US" sz="28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, interfaces y </a:t>
            </a:r>
            <a:r>
              <a:rPr lang="en-US" sz="28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beneficios</a:t>
            </a:r>
            <a:endParaRPr lang="en-US" sz="2800" dirty="0"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</a:endParaRPr>
          </a:p>
        </p:txBody>
      </p:sp>
      <p:pic>
        <p:nvPicPr>
          <p:cNvPr id="7" name="Graphic 6" descr="Ui Ux outline">
            <a:extLst>
              <a:ext uri="{FF2B5EF4-FFF2-40B4-BE49-F238E27FC236}">
                <a16:creationId xmlns:a16="http://schemas.microsoft.com/office/drawing/2014/main" id="{8E97BCB6-CB82-1843-7570-0F19EA727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82761" y="3400283"/>
            <a:ext cx="2684114" cy="268411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942994C-45CA-8F3A-7FF7-371EB9701A11}"/>
              </a:ext>
            </a:extLst>
          </p:cNvPr>
          <p:cNvGrpSpPr/>
          <p:nvPr/>
        </p:nvGrpSpPr>
        <p:grpSpPr>
          <a:xfrm>
            <a:off x="1673002" y="5947573"/>
            <a:ext cx="2825183" cy="2825183"/>
            <a:chOff x="1673002" y="5947573"/>
            <a:chExt cx="2825183" cy="2825183"/>
          </a:xfrm>
        </p:grpSpPr>
        <p:pic>
          <p:nvPicPr>
            <p:cNvPr id="14" name="Graphic 13" descr="Browser window outline">
              <a:extLst>
                <a:ext uri="{FF2B5EF4-FFF2-40B4-BE49-F238E27FC236}">
                  <a16:creationId xmlns:a16="http://schemas.microsoft.com/office/drawing/2014/main" id="{D6E908E3-A192-AC74-9180-774571C22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73002" y="5947573"/>
              <a:ext cx="2825183" cy="2825183"/>
            </a:xfrm>
            <a:prstGeom prst="rect">
              <a:avLst/>
            </a:prstGeom>
          </p:spPr>
        </p:pic>
        <p:pic>
          <p:nvPicPr>
            <p:cNvPr id="16" name="Graphic 15" descr="Document outline">
              <a:extLst>
                <a:ext uri="{FF2B5EF4-FFF2-40B4-BE49-F238E27FC236}">
                  <a16:creationId xmlns:a16="http://schemas.microsoft.com/office/drawing/2014/main" id="{81ED283B-FB16-BC7F-746E-2695A65ED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395520" y="6920790"/>
              <a:ext cx="1277513" cy="1277513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DAB25DC-E743-146A-63C5-E70200EBADC5}"/>
              </a:ext>
            </a:extLst>
          </p:cNvPr>
          <p:cNvGrpSpPr/>
          <p:nvPr/>
        </p:nvGrpSpPr>
        <p:grpSpPr>
          <a:xfrm>
            <a:off x="6929759" y="3245336"/>
            <a:ext cx="3203883" cy="2744828"/>
            <a:chOff x="8846528" y="2709063"/>
            <a:chExt cx="2109693" cy="2088356"/>
          </a:xfrm>
        </p:grpSpPr>
        <p:pic>
          <p:nvPicPr>
            <p:cNvPr id="12" name="Graphic 11" descr="Laptop outline">
              <a:extLst>
                <a:ext uri="{FF2B5EF4-FFF2-40B4-BE49-F238E27FC236}">
                  <a16:creationId xmlns:a16="http://schemas.microsoft.com/office/drawing/2014/main" id="{4A437B10-E0CD-57E2-C86D-E2E06723A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846528" y="2709063"/>
              <a:ext cx="2088356" cy="2088356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E295FF2-E4C9-4148-56C3-7AD34BD053CB}"/>
                </a:ext>
              </a:extLst>
            </p:cNvPr>
            <p:cNvSpPr/>
            <p:nvPr/>
          </p:nvSpPr>
          <p:spPr>
            <a:xfrm>
              <a:off x="10239723" y="3591289"/>
              <a:ext cx="518597" cy="6875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Graphic 9" descr="Database outline">
              <a:extLst>
                <a:ext uri="{FF2B5EF4-FFF2-40B4-BE49-F238E27FC236}">
                  <a16:creationId xmlns:a16="http://schemas.microsoft.com/office/drawing/2014/main" id="{C128E156-CB68-1A85-8297-2674ED804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0041821" y="3481774"/>
              <a:ext cx="914400" cy="91440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EC043F2-ABFA-AE70-ABAC-41FC7016142E}"/>
              </a:ext>
            </a:extLst>
          </p:cNvPr>
          <p:cNvGrpSpPr/>
          <p:nvPr/>
        </p:nvGrpSpPr>
        <p:grpSpPr>
          <a:xfrm>
            <a:off x="7057905" y="6071589"/>
            <a:ext cx="2979732" cy="2287061"/>
            <a:chOff x="8436208" y="6453517"/>
            <a:chExt cx="2318360" cy="2041476"/>
          </a:xfrm>
        </p:grpSpPr>
        <p:pic>
          <p:nvPicPr>
            <p:cNvPr id="23" name="Graphic 22" descr="Database outline">
              <a:extLst>
                <a:ext uri="{FF2B5EF4-FFF2-40B4-BE49-F238E27FC236}">
                  <a16:creationId xmlns:a16="http://schemas.microsoft.com/office/drawing/2014/main" id="{89C88E38-58F2-2D12-2D6E-5F17E5051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436208" y="6453517"/>
              <a:ext cx="2041476" cy="204147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86489F5-0B7C-4622-862C-F8CA4C562D56}"/>
                </a:ext>
              </a:extLst>
            </p:cNvPr>
            <p:cNvSpPr/>
            <p:nvPr/>
          </p:nvSpPr>
          <p:spPr>
            <a:xfrm>
              <a:off x="10495269" y="6717324"/>
              <a:ext cx="259299" cy="2813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A48EBA2-B6C2-CFF9-07A3-2E78506F02F6}"/>
                </a:ext>
              </a:extLst>
            </p:cNvPr>
            <p:cNvSpPr/>
            <p:nvPr/>
          </p:nvSpPr>
          <p:spPr>
            <a:xfrm>
              <a:off x="10489404" y="7379680"/>
              <a:ext cx="259299" cy="2813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855EA92-75AA-2402-DEA9-02AC23D05339}"/>
                </a:ext>
              </a:extLst>
            </p:cNvPr>
            <p:cNvSpPr/>
            <p:nvPr/>
          </p:nvSpPr>
          <p:spPr>
            <a:xfrm>
              <a:off x="10489404" y="8046246"/>
              <a:ext cx="259299" cy="2813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6D13571-E79C-9814-FA18-3A378025E165}"/>
                </a:ext>
              </a:extLst>
            </p:cNvPr>
            <p:cNvCxnSpPr>
              <a:endCxn id="26" idx="1"/>
            </p:cNvCxnSpPr>
            <p:nvPr/>
          </p:nvCxnSpPr>
          <p:spPr>
            <a:xfrm>
              <a:off x="10052844" y="7520357"/>
              <a:ext cx="4365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>
              <a:extLst>
                <a:ext uri="{FF2B5EF4-FFF2-40B4-BE49-F238E27FC236}">
                  <a16:creationId xmlns:a16="http://schemas.microsoft.com/office/drawing/2014/main" id="{41C77C46-3058-EC43-7C03-CEC1CACDD4BE}"/>
                </a:ext>
              </a:extLst>
            </p:cNvPr>
            <p:cNvCxnSpPr>
              <a:cxnSpLocks/>
              <a:endCxn id="25" idx="1"/>
            </p:cNvCxnSpPr>
            <p:nvPr/>
          </p:nvCxnSpPr>
          <p:spPr>
            <a:xfrm rot="5400000" flipH="1" flipV="1">
              <a:off x="10052019" y="7077108"/>
              <a:ext cx="662356" cy="224143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>
              <a:extLst>
                <a:ext uri="{FF2B5EF4-FFF2-40B4-BE49-F238E27FC236}">
                  <a16:creationId xmlns:a16="http://schemas.microsoft.com/office/drawing/2014/main" id="{E8311CB0-1353-F530-AA53-9DCF5E6CE41F}"/>
                </a:ext>
              </a:extLst>
            </p:cNvPr>
            <p:cNvCxnSpPr>
              <a:cxnSpLocks/>
              <a:endCxn id="27" idx="1"/>
            </p:cNvCxnSpPr>
            <p:nvPr/>
          </p:nvCxnSpPr>
          <p:spPr>
            <a:xfrm rot="16200000" flipH="1">
              <a:off x="10046981" y="7744500"/>
              <a:ext cx="666566" cy="218280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1EDFA103-DF6C-836F-E6BB-033FA24218B9}"/>
              </a:ext>
            </a:extLst>
          </p:cNvPr>
          <p:cNvSpPr txBox="1"/>
          <p:nvPr/>
        </p:nvSpPr>
        <p:spPr>
          <a:xfrm>
            <a:off x="4531429" y="4203677"/>
            <a:ext cx="2033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Login</a:t>
            </a:r>
            <a:endParaRPr lang="en-US" sz="3200" b="1" dirty="0"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FF8F2C6-2914-60FA-C5C8-9F9DC51C10EE}"/>
              </a:ext>
            </a:extLst>
          </p:cNvPr>
          <p:cNvSpPr txBox="1"/>
          <p:nvPr/>
        </p:nvSpPr>
        <p:spPr>
          <a:xfrm>
            <a:off x="4406461" y="6779568"/>
            <a:ext cx="2825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Describe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E042283-B4D8-BE36-8D48-90D0E4F5B98C}"/>
              </a:ext>
            </a:extLst>
          </p:cNvPr>
          <p:cNvSpPr txBox="1"/>
          <p:nvPr/>
        </p:nvSpPr>
        <p:spPr>
          <a:xfrm>
            <a:off x="10177603" y="4212143"/>
            <a:ext cx="2033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Get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A5C2CF9-02DD-2FA1-B689-E4555E887218}"/>
              </a:ext>
            </a:extLst>
          </p:cNvPr>
          <p:cNvSpPr txBox="1"/>
          <p:nvPr/>
        </p:nvSpPr>
        <p:spPr>
          <a:xfrm>
            <a:off x="10178224" y="6799917"/>
            <a:ext cx="2132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Subset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62B3C5-B292-CB19-6C11-ADD4E4A50685}"/>
              </a:ext>
            </a:extLst>
          </p:cNvPr>
          <p:cNvSpPr txBox="1"/>
          <p:nvPr/>
        </p:nvSpPr>
        <p:spPr>
          <a:xfrm>
            <a:off x="12523613" y="3539606"/>
            <a:ext cx="33604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Command Line Interface (CLI)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114B76-FCD1-AD05-7BFD-3428D31A3E74}"/>
              </a:ext>
            </a:extLst>
          </p:cNvPr>
          <p:cNvSpPr txBox="1"/>
          <p:nvPr/>
        </p:nvSpPr>
        <p:spPr>
          <a:xfrm>
            <a:off x="16642693" y="3551961"/>
            <a:ext cx="3360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Python (API)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FF83E08D-0769-5DC1-8736-EA0016517C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510058" y="4136736"/>
            <a:ext cx="3263900" cy="33147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AC387D2-3C86-C4D2-D1CE-AFE7B82301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274592" y="4925832"/>
            <a:ext cx="4198148" cy="1736507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E061B747-06E7-45D1-6760-F55E71B92FA0}"/>
              </a:ext>
            </a:extLst>
          </p:cNvPr>
          <p:cNvSpPr txBox="1"/>
          <p:nvPr/>
        </p:nvSpPr>
        <p:spPr>
          <a:xfrm>
            <a:off x="2842726" y="8856095"/>
            <a:ext cx="14669753" cy="2221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Autenticación</a:t>
            </a: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de </a:t>
            </a: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usuarios</a:t>
            </a:r>
            <a:endParaRPr lang="en-US" sz="3200" dirty="0"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Facilitar</a:t>
            </a: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</a:t>
            </a: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el</a:t>
            </a: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</a:t>
            </a: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acceso</a:t>
            </a: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, la </a:t>
            </a: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exploración</a:t>
            </a: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y la </a:t>
            </a: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descarga</a:t>
            </a: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de </a:t>
            </a: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los</a:t>
            </a: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</a:t>
            </a: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datos</a:t>
            </a: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Valor </a:t>
            </a: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añadido</a:t>
            </a:r>
            <a:r>
              <a:rPr lang="en-US" sz="32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de la </a:t>
            </a:r>
            <a:r>
              <a:rPr lang="en-US" sz="32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comunidad</a:t>
            </a:r>
            <a:endParaRPr lang="en-US" sz="3200" dirty="0"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8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BBB47-9FF7-298D-F9F1-747CCD522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7B2FE-6CB6-D680-0ADF-A1D1517E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Login</a:t>
            </a:r>
          </a:p>
        </p:txBody>
      </p:sp>
      <p:pic>
        <p:nvPicPr>
          <p:cNvPr id="7" name="Graphic 6" descr="Ui Ux outline">
            <a:extLst>
              <a:ext uri="{FF2B5EF4-FFF2-40B4-BE49-F238E27FC236}">
                <a16:creationId xmlns:a16="http://schemas.microsoft.com/office/drawing/2014/main" id="{A54A9960-E364-3C3E-748B-16D2FCB42C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790408" y="47067"/>
            <a:ext cx="3257164" cy="32571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855889-BE19-13BB-829F-28C6E1085810}"/>
              </a:ext>
            </a:extLst>
          </p:cNvPr>
          <p:cNvSpPr txBox="1"/>
          <p:nvPr/>
        </p:nvSpPr>
        <p:spPr>
          <a:xfrm>
            <a:off x="1781468" y="3263568"/>
            <a:ext cx="11140072" cy="98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b="1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Autenticación</a:t>
            </a:r>
            <a:r>
              <a:rPr lang="en-US" sz="4400" b="1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de </a:t>
            </a:r>
            <a:r>
              <a:rPr lang="en-US" sz="4400" b="1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usuarios</a:t>
            </a:r>
            <a:endParaRPr lang="en-US" sz="4400" b="1" dirty="0"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AA23A6-6722-E0CC-DF60-15585C80DBB7}"/>
              </a:ext>
            </a:extLst>
          </p:cNvPr>
          <p:cNvSpPr txBox="1"/>
          <p:nvPr/>
        </p:nvSpPr>
        <p:spPr>
          <a:xfrm>
            <a:off x="1354721" y="5494947"/>
            <a:ext cx="3886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Command Line Interface (CLI)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D35F95-146A-FB03-BDC8-CAFD621F6B67}"/>
              </a:ext>
            </a:extLst>
          </p:cNvPr>
          <p:cNvSpPr txBox="1"/>
          <p:nvPr/>
        </p:nvSpPr>
        <p:spPr>
          <a:xfrm>
            <a:off x="1617653" y="8238849"/>
            <a:ext cx="3360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Python (API)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72EE95-0F19-1468-0A7E-145627009ED4}"/>
              </a:ext>
            </a:extLst>
          </p:cNvPr>
          <p:cNvSpPr txBox="1"/>
          <p:nvPr/>
        </p:nvSpPr>
        <p:spPr>
          <a:xfrm>
            <a:off x="5668763" y="5556502"/>
            <a:ext cx="1412120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copernicusmarine</a:t>
            </a:r>
            <a:r>
              <a:rPr lang="en-US" sz="32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 login --username &lt;USERNAME&gt; --password &lt;PASSWORD&gt;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F2006-F9F2-0657-8A3B-FF50310E27A6}"/>
              </a:ext>
            </a:extLst>
          </p:cNvPr>
          <p:cNvSpPr txBox="1"/>
          <p:nvPr/>
        </p:nvSpPr>
        <p:spPr>
          <a:xfrm>
            <a:off x="5668763" y="8300404"/>
            <a:ext cx="1412120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defRPr>
            </a:lvl1pPr>
          </a:lstStyle>
          <a:p>
            <a:r>
              <a:rPr lang="en-US" sz="3200" dirty="0" err="1"/>
              <a:t>copernicusmarine.login</a:t>
            </a:r>
            <a:r>
              <a:rPr lang="en-US" sz="3200" dirty="0"/>
              <a:t>(</a:t>
            </a:r>
          </a:p>
          <a:p>
            <a:r>
              <a:rPr lang="en-US" sz="3200" dirty="0"/>
              <a:t>						username=&lt;USERNAME&gt;, </a:t>
            </a:r>
          </a:p>
          <a:p>
            <a:r>
              <a:rPr lang="en-US" sz="3200" dirty="0"/>
              <a:t>						password=</a:t>
            </a:r>
            <a:r>
              <a:rPr lang="en-US" sz="32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&lt;PASSWORD&gt;</a:t>
            </a:r>
            <a:r>
              <a:rPr lang="en-US" sz="32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06657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D1444-24FA-FEBC-34EE-1D85B6C29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CB5C9-59BB-A02F-68D6-33C716A4F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Describe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28558D-5006-443D-A23F-36A4A185901E}"/>
              </a:ext>
            </a:extLst>
          </p:cNvPr>
          <p:cNvSpPr txBox="1"/>
          <p:nvPr/>
        </p:nvSpPr>
        <p:spPr>
          <a:xfrm>
            <a:off x="1781467" y="3263568"/>
            <a:ext cx="15556964" cy="9891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 sz="4400" b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</a:lstStyle>
          <a:p>
            <a:r>
              <a:rPr lang="en-US" dirty="0" err="1"/>
              <a:t>Conseguir</a:t>
            </a:r>
            <a:r>
              <a:rPr lang="en-US" dirty="0"/>
              <a:t> metadata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productos</a:t>
            </a:r>
            <a:r>
              <a:rPr lang="en-US" dirty="0"/>
              <a:t> y datasets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406D2FA-99F5-2B1D-C1EA-6AE346279346}"/>
              </a:ext>
            </a:extLst>
          </p:cNvPr>
          <p:cNvGrpSpPr/>
          <p:nvPr/>
        </p:nvGrpSpPr>
        <p:grpSpPr>
          <a:xfrm>
            <a:off x="13790407" y="137313"/>
            <a:ext cx="3257163" cy="3166918"/>
            <a:chOff x="12921540" y="1959629"/>
            <a:chExt cx="2198114" cy="2198114"/>
          </a:xfrm>
        </p:grpSpPr>
        <p:pic>
          <p:nvPicPr>
            <p:cNvPr id="13" name="Graphic 12" descr="Browser window outline">
              <a:extLst>
                <a:ext uri="{FF2B5EF4-FFF2-40B4-BE49-F238E27FC236}">
                  <a16:creationId xmlns:a16="http://schemas.microsoft.com/office/drawing/2014/main" id="{93799A08-C435-8D9E-E400-8D5BBBCE2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921540" y="1959629"/>
              <a:ext cx="2198114" cy="2198114"/>
            </a:xfrm>
            <a:prstGeom prst="rect">
              <a:avLst/>
            </a:prstGeom>
          </p:spPr>
        </p:pic>
        <p:pic>
          <p:nvPicPr>
            <p:cNvPr id="14" name="Graphic 13" descr="Document outline">
              <a:extLst>
                <a:ext uri="{FF2B5EF4-FFF2-40B4-BE49-F238E27FC236}">
                  <a16:creationId xmlns:a16="http://schemas.microsoft.com/office/drawing/2014/main" id="{142D609F-2E3E-0887-48D7-DE8AC109C0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537875" y="2727591"/>
              <a:ext cx="965444" cy="965444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9C740C8-2698-E5D2-6DEC-AE81BD02330A}"/>
              </a:ext>
            </a:extLst>
          </p:cNvPr>
          <p:cNvSpPr txBox="1"/>
          <p:nvPr/>
        </p:nvSpPr>
        <p:spPr>
          <a:xfrm>
            <a:off x="1617653" y="8238849"/>
            <a:ext cx="3360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Python (API)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7B7AF2-79B3-A1D0-AB14-CFBF37A75B25}"/>
              </a:ext>
            </a:extLst>
          </p:cNvPr>
          <p:cNvSpPr txBox="1"/>
          <p:nvPr/>
        </p:nvSpPr>
        <p:spPr>
          <a:xfrm>
            <a:off x="1470767" y="5494947"/>
            <a:ext cx="3654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Command Line Interface (CLI)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82AF4C-CE20-04D7-D3FD-0702411954CA}"/>
              </a:ext>
            </a:extLst>
          </p:cNvPr>
          <p:cNvSpPr txBox="1"/>
          <p:nvPr/>
        </p:nvSpPr>
        <p:spPr>
          <a:xfrm>
            <a:off x="5668763" y="5611562"/>
            <a:ext cx="134897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20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defRPr>
            </a:lvl1pPr>
          </a:lstStyle>
          <a:p>
            <a:r>
              <a:rPr lang="en-US" dirty="0" err="1"/>
              <a:t>copernicusmarine</a:t>
            </a:r>
            <a:r>
              <a:rPr lang="en-US" dirty="0"/>
              <a:t> describe [OPTIONS]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87C2BF-C68A-9B8A-E6D2-0A31F2F140C3}"/>
              </a:ext>
            </a:extLst>
          </p:cNvPr>
          <p:cNvSpPr txBox="1"/>
          <p:nvPr/>
        </p:nvSpPr>
        <p:spPr>
          <a:xfrm>
            <a:off x="5668763" y="8326790"/>
            <a:ext cx="134897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copernicusmarine.describe</a:t>
            </a:r>
            <a:r>
              <a:rPr lang="en-US" sz="32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(OPTIONS) </a:t>
            </a:r>
          </a:p>
        </p:txBody>
      </p:sp>
    </p:spTree>
    <p:extLst>
      <p:ext uri="{BB962C8B-B14F-4D97-AF65-F5344CB8AC3E}">
        <p14:creationId xmlns:p14="http://schemas.microsoft.com/office/powerpoint/2010/main" val="4089861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D57F32-49EA-7F08-8EB4-6F706496C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40C56-1AFD-0650-ADF5-03922CB47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Dataset y Read </a:t>
            </a:r>
            <a:r>
              <a:rPr lang="en-US" dirty="0" err="1"/>
              <a:t>Dataframe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B3D32E-B645-3DF2-918C-4078BAA8FCBF}"/>
              </a:ext>
            </a:extLst>
          </p:cNvPr>
          <p:cNvSpPr txBox="1"/>
          <p:nvPr/>
        </p:nvSpPr>
        <p:spPr>
          <a:xfrm>
            <a:off x="1781468" y="3263568"/>
            <a:ext cx="15873486" cy="26988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 sz="4400" b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</a:lstStyle>
          <a:p>
            <a:r>
              <a:rPr lang="en-US" dirty="0" err="1"/>
              <a:t>Operar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</a:t>
            </a:r>
            <a:r>
              <a:rPr lang="en-US" u="sng" dirty="0"/>
              <a:t>sin</a:t>
            </a:r>
            <a:r>
              <a:rPr lang="en-US" dirty="0"/>
              <a:t> </a:t>
            </a:r>
            <a:r>
              <a:rPr lang="en-US" dirty="0" err="1"/>
              <a:t>descargarlos</a:t>
            </a:r>
            <a:endParaRPr lang="en-US" dirty="0"/>
          </a:p>
          <a:p>
            <a:pPr marL="571500" lvl="1" indent="-5715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6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open_dataset</a:t>
            </a:r>
            <a:r>
              <a:rPr lang="en-US" sz="36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 </a:t>
            </a:r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Wingdings" pitchFamily="2" charset="2"/>
              </a:rPr>
              <a:t></a:t>
            </a:r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</a:t>
            </a:r>
            <a:r>
              <a:rPr lang="en-US" sz="36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xarray.Dataset</a:t>
            </a:r>
            <a:endParaRPr lang="en-US" sz="3600" dirty="0"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</a:endParaRPr>
          </a:p>
          <a:p>
            <a:pPr marL="571500" lvl="1" indent="-5715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6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read_dataframe</a:t>
            </a:r>
            <a:r>
              <a:rPr lang="en-US" sz="36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 </a:t>
            </a:r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Wingdings" pitchFamily="2" charset="2"/>
              </a:rPr>
              <a:t></a:t>
            </a:r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</a:t>
            </a:r>
            <a:r>
              <a:rPr lang="en-US" sz="36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formato</a:t>
            </a:r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de </a:t>
            </a:r>
            <a:r>
              <a:rPr lang="en-US" sz="3600" dirty="0" err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tabla</a:t>
            </a:r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(e.g. CSV o Excel)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18A430-3423-D7E2-4186-297BDEBDEB03}"/>
              </a:ext>
            </a:extLst>
          </p:cNvPr>
          <p:cNvSpPr txBox="1"/>
          <p:nvPr/>
        </p:nvSpPr>
        <p:spPr>
          <a:xfrm>
            <a:off x="1911425" y="9183022"/>
            <a:ext cx="3360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Python (API)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33B040-46BE-9DD9-5608-BA13184C4117}"/>
              </a:ext>
            </a:extLst>
          </p:cNvPr>
          <p:cNvSpPr txBox="1"/>
          <p:nvPr/>
        </p:nvSpPr>
        <p:spPr>
          <a:xfrm>
            <a:off x="5984483" y="9306133"/>
            <a:ext cx="134897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copernicusmarine.read_dataframe</a:t>
            </a:r>
            <a:r>
              <a:rPr lang="en-US" sz="32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(OPTIONS)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D14C51-3A7B-17D2-620F-93C0C4E25A04}"/>
              </a:ext>
            </a:extLst>
          </p:cNvPr>
          <p:cNvSpPr txBox="1"/>
          <p:nvPr/>
        </p:nvSpPr>
        <p:spPr>
          <a:xfrm>
            <a:off x="1911425" y="7572703"/>
            <a:ext cx="3360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Python</a:t>
            </a:r>
            <a:r>
              <a:rPr lang="en-US" sz="40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 (API)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61502A-292E-3ACA-C05A-6331F11A7449}"/>
              </a:ext>
            </a:extLst>
          </p:cNvPr>
          <p:cNvSpPr txBox="1"/>
          <p:nvPr/>
        </p:nvSpPr>
        <p:spPr>
          <a:xfrm>
            <a:off x="5984483" y="7695814"/>
            <a:ext cx="134897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copernicusmarine.open_dataset</a:t>
            </a:r>
            <a:r>
              <a:rPr lang="en-US" sz="32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(OPTIONS) </a:t>
            </a:r>
          </a:p>
        </p:txBody>
      </p:sp>
    </p:spTree>
    <p:extLst>
      <p:ext uri="{BB962C8B-B14F-4D97-AF65-F5344CB8AC3E}">
        <p14:creationId xmlns:p14="http://schemas.microsoft.com/office/powerpoint/2010/main" val="2400974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B73E5-34D5-2C35-9770-0470D4072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07071-9853-163B-5F7F-260FD50C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Subset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3AB68A5-F659-355D-28AC-9D2044B2986F}"/>
              </a:ext>
            </a:extLst>
          </p:cNvPr>
          <p:cNvSpPr txBox="1"/>
          <p:nvPr/>
        </p:nvSpPr>
        <p:spPr>
          <a:xfrm>
            <a:off x="1595718" y="6839345"/>
            <a:ext cx="3654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Command Line Interface (CLI)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6F61E47-2949-B89F-9443-EB65ED1BEAF3}"/>
              </a:ext>
            </a:extLst>
          </p:cNvPr>
          <p:cNvSpPr txBox="1"/>
          <p:nvPr/>
        </p:nvSpPr>
        <p:spPr>
          <a:xfrm>
            <a:off x="1911425" y="9452187"/>
            <a:ext cx="3360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Python (API)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9D814F5-77C7-2410-E0CE-F848B01DFA57}"/>
              </a:ext>
            </a:extLst>
          </p:cNvPr>
          <p:cNvSpPr txBox="1"/>
          <p:nvPr/>
        </p:nvSpPr>
        <p:spPr>
          <a:xfrm>
            <a:off x="5984483" y="7485675"/>
            <a:ext cx="134897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copernicusmarine</a:t>
            </a:r>
            <a:r>
              <a:rPr lang="en-US" sz="32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 subset OPTIONS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3CC532-2336-17A0-D441-6C5B9F1ED118}"/>
              </a:ext>
            </a:extLst>
          </p:cNvPr>
          <p:cNvSpPr txBox="1"/>
          <p:nvPr/>
        </p:nvSpPr>
        <p:spPr>
          <a:xfrm>
            <a:off x="5984483" y="9452187"/>
            <a:ext cx="134897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copernicusmarine.subset</a:t>
            </a:r>
            <a:r>
              <a:rPr lang="en-US" sz="32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(OPTIONS)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363CF3-0C68-5CF5-0280-3729E5860122}"/>
              </a:ext>
            </a:extLst>
          </p:cNvPr>
          <p:cNvSpPr txBox="1"/>
          <p:nvPr/>
        </p:nvSpPr>
        <p:spPr>
          <a:xfrm>
            <a:off x="1781468" y="3263568"/>
            <a:ext cx="14220532" cy="26727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 sz="4400" b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</a:lstStyle>
          <a:p>
            <a:r>
              <a:rPr lang="en-US" dirty="0" err="1"/>
              <a:t>Descargar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datos</a:t>
            </a:r>
            <a:r>
              <a:rPr lang="en-US" dirty="0"/>
              <a:t> de forma </a:t>
            </a:r>
            <a:r>
              <a:rPr lang="en-US" dirty="0" err="1"/>
              <a:t>rápida</a:t>
            </a:r>
            <a:r>
              <a:rPr lang="en-US" dirty="0"/>
              <a:t> y </a:t>
            </a:r>
            <a:r>
              <a:rPr lang="en-US" dirty="0" err="1"/>
              <a:t>eficaz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b="0" dirty="0"/>
              <a:t>Datos </a:t>
            </a:r>
            <a:r>
              <a:rPr lang="en-US" sz="3600" b="0" dirty="0" err="1"/>
              <a:t>distribuidos</a:t>
            </a:r>
            <a:r>
              <a:rPr lang="en-US" sz="3600" b="0" dirty="0"/>
              <a:t> con </a:t>
            </a:r>
            <a:r>
              <a:rPr lang="en-US" sz="3600" b="0" dirty="0" err="1"/>
              <a:t>zarr</a:t>
            </a:r>
            <a:r>
              <a:rPr lang="en-US" sz="3600" b="0" dirty="0"/>
              <a:t> </a:t>
            </a:r>
            <a:r>
              <a:rPr lang="en-US" sz="3600" b="0" dirty="0">
                <a:sym typeface="Wingdings" pitchFamily="2" charset="2"/>
              </a:rPr>
              <a:t></a:t>
            </a:r>
            <a:r>
              <a:rPr lang="en-US" sz="3600" b="0" dirty="0"/>
              <a:t> </a:t>
            </a:r>
            <a:r>
              <a:rPr lang="en-US" sz="3600" b="0" dirty="0" err="1"/>
              <a:t>máxima</a:t>
            </a:r>
            <a:r>
              <a:rPr lang="en-US" sz="3600" b="0" dirty="0"/>
              <a:t> </a:t>
            </a:r>
            <a:r>
              <a:rPr lang="en-US" sz="3600" b="0" dirty="0" err="1"/>
              <a:t>rapidez</a:t>
            </a:r>
            <a:r>
              <a:rPr lang="en-US" sz="3600" b="0" dirty="0"/>
              <a:t> para </a:t>
            </a:r>
            <a:r>
              <a:rPr lang="en-US" sz="3600" b="0" dirty="0" err="1"/>
              <a:t>mapas</a:t>
            </a:r>
            <a:r>
              <a:rPr lang="en-US" sz="3600" b="0" dirty="0"/>
              <a:t> </a:t>
            </a:r>
            <a:r>
              <a:rPr lang="en-US" sz="3600" b="0" dirty="0" err="1"/>
              <a:t>pero</a:t>
            </a:r>
            <a:r>
              <a:rPr lang="en-US" sz="3600" b="0" dirty="0"/>
              <a:t> </a:t>
            </a:r>
            <a:r>
              <a:rPr lang="en-US" sz="3600" b="0" dirty="0" err="1"/>
              <a:t>también</a:t>
            </a:r>
            <a:r>
              <a:rPr lang="en-US" sz="3600" b="0" dirty="0"/>
              <a:t> para time-series!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757DBF-60B0-D81A-9F5E-ABDC56C9C58D}"/>
              </a:ext>
            </a:extLst>
          </p:cNvPr>
          <p:cNvGrpSpPr/>
          <p:nvPr/>
        </p:nvGrpSpPr>
        <p:grpSpPr>
          <a:xfrm>
            <a:off x="14056874" y="589561"/>
            <a:ext cx="2990698" cy="2608657"/>
            <a:chOff x="8436208" y="6453517"/>
            <a:chExt cx="2318360" cy="2041476"/>
          </a:xfrm>
        </p:grpSpPr>
        <p:pic>
          <p:nvPicPr>
            <p:cNvPr id="4" name="Graphic 3" descr="Database outline">
              <a:extLst>
                <a:ext uri="{FF2B5EF4-FFF2-40B4-BE49-F238E27FC236}">
                  <a16:creationId xmlns:a16="http://schemas.microsoft.com/office/drawing/2014/main" id="{FBDFA6A8-C643-DF07-55C9-4E5CC4650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436208" y="6453517"/>
              <a:ext cx="2041476" cy="2041476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429E925-8B77-FF94-74FC-339F35BBB637}"/>
                </a:ext>
              </a:extLst>
            </p:cNvPr>
            <p:cNvSpPr/>
            <p:nvPr/>
          </p:nvSpPr>
          <p:spPr>
            <a:xfrm>
              <a:off x="10495269" y="6717324"/>
              <a:ext cx="259299" cy="2813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E985F4-A6F8-7CC2-21C3-7AE7DAEAA96E}"/>
                </a:ext>
              </a:extLst>
            </p:cNvPr>
            <p:cNvSpPr/>
            <p:nvPr/>
          </p:nvSpPr>
          <p:spPr>
            <a:xfrm>
              <a:off x="10489404" y="7379680"/>
              <a:ext cx="259299" cy="2813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79B6BB-A4E9-8DFF-1639-993FE310C35F}"/>
                </a:ext>
              </a:extLst>
            </p:cNvPr>
            <p:cNvSpPr/>
            <p:nvPr/>
          </p:nvSpPr>
          <p:spPr>
            <a:xfrm>
              <a:off x="10489404" y="8046246"/>
              <a:ext cx="259299" cy="2813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55B7078-3DD2-B0A5-71F8-8FBBA1559EA7}"/>
                </a:ext>
              </a:extLst>
            </p:cNvPr>
            <p:cNvCxnSpPr>
              <a:endCxn id="17" idx="1"/>
            </p:cNvCxnSpPr>
            <p:nvPr/>
          </p:nvCxnSpPr>
          <p:spPr>
            <a:xfrm>
              <a:off x="10052844" y="7520357"/>
              <a:ext cx="4365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4A4D03F5-2BD7-2644-A645-5F9E7BA05477}"/>
                </a:ext>
              </a:extLst>
            </p:cNvPr>
            <p:cNvCxnSpPr>
              <a:cxnSpLocks/>
              <a:endCxn id="5" idx="1"/>
            </p:cNvCxnSpPr>
            <p:nvPr/>
          </p:nvCxnSpPr>
          <p:spPr>
            <a:xfrm rot="5400000" flipH="1" flipV="1">
              <a:off x="10052019" y="7077108"/>
              <a:ext cx="662356" cy="224143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A87F7328-332E-AFB6-C842-6ACC8E4ACFDF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 rot="16200000" flipH="1">
              <a:off x="10046981" y="7744500"/>
              <a:ext cx="666566" cy="218280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7098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90E90-0703-1EF2-800A-79967585B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9031A-F739-78A0-26FE-40EB4E705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2A7CF90-5CFC-8CB9-3637-135AEE047DDF}"/>
              </a:ext>
            </a:extLst>
          </p:cNvPr>
          <p:cNvSpPr txBox="1"/>
          <p:nvPr/>
        </p:nvSpPr>
        <p:spPr>
          <a:xfrm>
            <a:off x="1595718" y="6839345"/>
            <a:ext cx="3654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Command Line Interface (CLI)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1FDFD61-23CE-9A0D-E1E5-2A995B202C44}"/>
              </a:ext>
            </a:extLst>
          </p:cNvPr>
          <p:cNvSpPr txBox="1"/>
          <p:nvPr/>
        </p:nvSpPr>
        <p:spPr>
          <a:xfrm>
            <a:off x="1911425" y="9452187"/>
            <a:ext cx="3360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Python (API)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DD64B83-D65A-AB95-7587-6C0D7B07AE3E}"/>
              </a:ext>
            </a:extLst>
          </p:cNvPr>
          <p:cNvSpPr txBox="1"/>
          <p:nvPr/>
        </p:nvSpPr>
        <p:spPr>
          <a:xfrm>
            <a:off x="5984483" y="7235072"/>
            <a:ext cx="134897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copernicusmarine</a:t>
            </a:r>
            <a:r>
              <a:rPr lang="en-US" sz="32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 get OPTIONS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C87D55-0C0C-7838-A614-499FF362D502}"/>
              </a:ext>
            </a:extLst>
          </p:cNvPr>
          <p:cNvSpPr txBox="1"/>
          <p:nvPr/>
        </p:nvSpPr>
        <p:spPr>
          <a:xfrm>
            <a:off x="5984483" y="9452187"/>
            <a:ext cx="134897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copernicusmarine.get</a:t>
            </a:r>
            <a:r>
              <a:rPr lang="en-US" sz="3200" dirty="0">
                <a:latin typeface="Courier New" panose="02070309020205020404" pitchFamily="49" charset="0"/>
                <a:ea typeface="Inter" panose="02000503000000020004" pitchFamily="2" charset="0"/>
                <a:cs typeface="Courier New" panose="02070309020205020404" pitchFamily="49" charset="0"/>
              </a:rPr>
              <a:t>(OPTIONS)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B322BA-0E24-EE97-C178-B19E5E7834F3}"/>
              </a:ext>
            </a:extLst>
          </p:cNvPr>
          <p:cNvSpPr txBox="1"/>
          <p:nvPr/>
        </p:nvSpPr>
        <p:spPr>
          <a:xfrm>
            <a:off x="1781468" y="3263568"/>
            <a:ext cx="11140072" cy="184172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 sz="4400" b="1"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</a:lstStyle>
          <a:p>
            <a:r>
              <a:rPr lang="en-US" dirty="0" err="1"/>
              <a:t>Descargar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datos</a:t>
            </a:r>
            <a:r>
              <a:rPr lang="en-US" dirty="0"/>
              <a:t> </a:t>
            </a:r>
            <a:r>
              <a:rPr lang="en-US" dirty="0" err="1"/>
              <a:t>nativos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b="0" dirty="0" err="1"/>
              <a:t>Acceso</a:t>
            </a:r>
            <a:r>
              <a:rPr lang="en-US" sz="3600" b="0" dirty="0"/>
              <a:t> a </a:t>
            </a:r>
            <a:r>
              <a:rPr lang="en-US" sz="3600" b="0" dirty="0" err="1"/>
              <a:t>los</a:t>
            </a:r>
            <a:r>
              <a:rPr lang="en-US" sz="3600" b="0" dirty="0"/>
              <a:t> </a:t>
            </a:r>
            <a:r>
              <a:rPr lang="en-US" sz="3600" b="0" dirty="0" err="1"/>
              <a:t>datos</a:t>
            </a:r>
            <a:r>
              <a:rPr lang="en-US" sz="3600" b="0" dirty="0"/>
              <a:t> INSITU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6FA08E-115C-A125-4AB7-74FF17DE006F}"/>
              </a:ext>
            </a:extLst>
          </p:cNvPr>
          <p:cNvGrpSpPr/>
          <p:nvPr/>
        </p:nvGrpSpPr>
        <p:grpSpPr>
          <a:xfrm>
            <a:off x="14179709" y="394352"/>
            <a:ext cx="3264229" cy="3140155"/>
            <a:chOff x="8846528" y="2709063"/>
            <a:chExt cx="2109693" cy="2088356"/>
          </a:xfrm>
        </p:grpSpPr>
        <p:pic>
          <p:nvPicPr>
            <p:cNvPr id="8" name="Graphic 7" descr="Laptop outline">
              <a:extLst>
                <a:ext uri="{FF2B5EF4-FFF2-40B4-BE49-F238E27FC236}">
                  <a16:creationId xmlns:a16="http://schemas.microsoft.com/office/drawing/2014/main" id="{B9E7844A-58D3-14BC-8A80-14AD8764B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46528" y="2709063"/>
              <a:ext cx="2088356" cy="2088356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A6C1DD3-BB4B-E239-83AF-9D4939DE04A5}"/>
                </a:ext>
              </a:extLst>
            </p:cNvPr>
            <p:cNvSpPr/>
            <p:nvPr/>
          </p:nvSpPr>
          <p:spPr>
            <a:xfrm>
              <a:off x="10239723" y="3591289"/>
              <a:ext cx="518597" cy="6875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 descr="Database outline">
              <a:extLst>
                <a:ext uri="{FF2B5EF4-FFF2-40B4-BE49-F238E27FC236}">
                  <a16:creationId xmlns:a16="http://schemas.microsoft.com/office/drawing/2014/main" id="{23467035-4D83-E2D4-0BF1-CB6101883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041821" y="348177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5646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C996C-463A-EF7C-1A4C-0DBBEAB2F6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C7827A-F14C-4CBF-468F-D6CA993BE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7BB2E1-639D-CE69-5339-71AD87D69E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EABB74-1062-82F3-3A34-89BB3B3F4E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6188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2_LAYOUT" id="{72000553-97DF-DE4C-9CEA-7007E179B2BB}" vid="{8F385C27-07D2-8041-8C16-B510B7FE1E2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25306</TotalTime>
  <Words>275</Words>
  <Application>Microsoft Macintosh PowerPoint</Application>
  <PresentationFormat>Custom</PresentationFormat>
  <Paragraphs>59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Calibri</vt:lpstr>
      <vt:lpstr>Wingdings</vt:lpstr>
      <vt:lpstr>Courier New</vt:lpstr>
      <vt:lpstr>Canela Deck</vt:lpstr>
      <vt:lpstr>Canela Regular</vt:lpstr>
      <vt:lpstr>Inter</vt:lpstr>
      <vt:lpstr>Arial</vt:lpstr>
      <vt:lpstr>Tema de Office</vt:lpstr>
      <vt:lpstr>PowerPoint Presentation</vt:lpstr>
      <vt:lpstr>Introducción</vt:lpstr>
      <vt:lpstr>Copernicus Marine Toolbox</vt:lpstr>
      <vt:lpstr>Login</vt:lpstr>
      <vt:lpstr>Describe</vt:lpstr>
      <vt:lpstr>Open Dataset y Read Dataframe</vt:lpstr>
      <vt:lpstr>Subset</vt:lpstr>
      <vt:lpstr>Get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Guillermo Grau</dc:creator>
  <cp:keywords/>
  <dc:description/>
  <cp:lastModifiedBy>Elena Di Medio</cp:lastModifiedBy>
  <cp:revision>360</cp:revision>
  <dcterms:created xsi:type="dcterms:W3CDTF">2021-11-04T17:39:18Z</dcterms:created>
  <dcterms:modified xsi:type="dcterms:W3CDTF">2024-10-17T12:28:30Z</dcterms:modified>
  <cp:category/>
</cp:coreProperties>
</file>